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
  </p:notesMasterIdLst>
  <p:handoutMasterIdLst>
    <p:handoutMasterId r:id="rId17"/>
  </p:handoutMasterIdLst>
  <p:sldIdLst>
    <p:sldId id="394" r:id="rId2"/>
    <p:sldId id="390" r:id="rId3"/>
    <p:sldId id="392" r:id="rId4"/>
    <p:sldId id="396" r:id="rId5"/>
    <p:sldId id="373" r:id="rId6"/>
    <p:sldId id="397" r:id="rId7"/>
    <p:sldId id="398" r:id="rId8"/>
    <p:sldId id="399" r:id="rId9"/>
    <p:sldId id="400" r:id="rId10"/>
    <p:sldId id="401" r:id="rId11"/>
    <p:sldId id="402" r:id="rId12"/>
    <p:sldId id="369" r:id="rId13"/>
    <p:sldId id="404" r:id="rId14"/>
    <p:sldId id="403" r:id="rId15"/>
  </p:sldIdLst>
  <p:sldSz cx="9144000" cy="5143500" type="screen16x9"/>
  <p:notesSz cx="6858000" cy="9144000"/>
  <p:defaultTextStyle>
    <a:defPPr>
      <a:defRPr lang="zh-CN"/>
    </a:defPPr>
    <a:lvl1pPr algn="l" rtl="0" eaLnBrk="0" fontAlgn="base" hangingPunct="0">
      <a:spcBef>
        <a:spcPct val="0"/>
      </a:spcBef>
      <a:spcAft>
        <a:spcPct val="0"/>
      </a:spcAft>
      <a:defRPr kern="1200">
        <a:solidFill>
          <a:schemeClr val="tx1"/>
        </a:solidFill>
        <a:latin typeface="微软雅黑" panose="020B0503020204020204" pitchFamily="34" charset="-122"/>
        <a:ea typeface="微软雅黑" panose="020B0503020204020204" pitchFamily="34" charset="-122"/>
        <a:cs typeface="+mn-cs"/>
      </a:defRPr>
    </a:lvl1pPr>
    <a:lvl2pPr marL="457200" algn="l" rtl="0" eaLnBrk="0" fontAlgn="base" hangingPunct="0">
      <a:spcBef>
        <a:spcPct val="0"/>
      </a:spcBef>
      <a:spcAft>
        <a:spcPct val="0"/>
      </a:spcAft>
      <a:defRPr kern="1200">
        <a:solidFill>
          <a:schemeClr val="tx1"/>
        </a:solidFill>
        <a:latin typeface="微软雅黑" panose="020B0503020204020204" pitchFamily="34" charset="-122"/>
        <a:ea typeface="微软雅黑" panose="020B0503020204020204" pitchFamily="34" charset="-122"/>
        <a:cs typeface="+mn-cs"/>
      </a:defRPr>
    </a:lvl2pPr>
    <a:lvl3pPr marL="914400" algn="l" rtl="0" eaLnBrk="0" fontAlgn="base" hangingPunct="0">
      <a:spcBef>
        <a:spcPct val="0"/>
      </a:spcBef>
      <a:spcAft>
        <a:spcPct val="0"/>
      </a:spcAft>
      <a:defRPr kern="1200">
        <a:solidFill>
          <a:schemeClr val="tx1"/>
        </a:solidFill>
        <a:latin typeface="微软雅黑" panose="020B0503020204020204" pitchFamily="34" charset="-122"/>
        <a:ea typeface="微软雅黑" panose="020B0503020204020204" pitchFamily="34" charset="-122"/>
        <a:cs typeface="+mn-cs"/>
      </a:defRPr>
    </a:lvl3pPr>
    <a:lvl4pPr marL="1371600" algn="l" rtl="0" eaLnBrk="0" fontAlgn="base" hangingPunct="0">
      <a:spcBef>
        <a:spcPct val="0"/>
      </a:spcBef>
      <a:spcAft>
        <a:spcPct val="0"/>
      </a:spcAft>
      <a:defRPr kern="1200">
        <a:solidFill>
          <a:schemeClr val="tx1"/>
        </a:solidFill>
        <a:latin typeface="微软雅黑" panose="020B0503020204020204" pitchFamily="34" charset="-122"/>
        <a:ea typeface="微软雅黑" panose="020B0503020204020204" pitchFamily="34" charset="-122"/>
        <a:cs typeface="+mn-cs"/>
      </a:defRPr>
    </a:lvl4pPr>
    <a:lvl5pPr marL="1828800" algn="l" rtl="0" eaLnBrk="0" fontAlgn="base" hangingPunct="0">
      <a:spcBef>
        <a:spcPct val="0"/>
      </a:spcBef>
      <a:spcAft>
        <a:spcPct val="0"/>
      </a:spcAft>
      <a:defRPr kern="1200">
        <a:solidFill>
          <a:schemeClr val="tx1"/>
        </a:solidFill>
        <a:latin typeface="微软雅黑" panose="020B0503020204020204" pitchFamily="34" charset="-122"/>
        <a:ea typeface="微软雅黑" panose="020B0503020204020204" pitchFamily="34" charset="-122"/>
        <a:cs typeface="+mn-cs"/>
      </a:defRPr>
    </a:lvl5pPr>
    <a:lvl6pPr marL="2286000" algn="l" defTabSz="914400" rtl="0" eaLnBrk="1" latinLnBrk="0" hangingPunct="1">
      <a:defRPr kern="1200">
        <a:solidFill>
          <a:schemeClr val="tx1"/>
        </a:solidFill>
        <a:latin typeface="微软雅黑" panose="020B0503020204020204" pitchFamily="34" charset="-122"/>
        <a:ea typeface="微软雅黑" panose="020B0503020204020204" pitchFamily="34" charset="-122"/>
        <a:cs typeface="+mn-cs"/>
      </a:defRPr>
    </a:lvl6pPr>
    <a:lvl7pPr marL="2743200" algn="l" defTabSz="914400" rtl="0" eaLnBrk="1" latinLnBrk="0" hangingPunct="1">
      <a:defRPr kern="1200">
        <a:solidFill>
          <a:schemeClr val="tx1"/>
        </a:solidFill>
        <a:latin typeface="微软雅黑" panose="020B0503020204020204" pitchFamily="34" charset="-122"/>
        <a:ea typeface="微软雅黑" panose="020B0503020204020204" pitchFamily="34" charset="-122"/>
        <a:cs typeface="+mn-cs"/>
      </a:defRPr>
    </a:lvl7pPr>
    <a:lvl8pPr marL="3200400" algn="l" defTabSz="914400" rtl="0" eaLnBrk="1" latinLnBrk="0" hangingPunct="1">
      <a:defRPr kern="1200">
        <a:solidFill>
          <a:schemeClr val="tx1"/>
        </a:solidFill>
        <a:latin typeface="微软雅黑" panose="020B0503020204020204" pitchFamily="34" charset="-122"/>
        <a:ea typeface="微软雅黑" panose="020B0503020204020204" pitchFamily="34" charset="-122"/>
        <a:cs typeface="+mn-cs"/>
      </a:defRPr>
    </a:lvl8pPr>
    <a:lvl9pPr marL="3657600" algn="l" defTabSz="914400" rtl="0" eaLnBrk="1" latinLnBrk="0" hangingPunct="1">
      <a:defRPr kern="1200">
        <a:solidFill>
          <a:schemeClr val="tx1"/>
        </a:solidFill>
        <a:latin typeface="微软雅黑" panose="020B0503020204020204" pitchFamily="34" charset="-122"/>
        <a:ea typeface="微软雅黑" panose="020B0503020204020204" pitchFamily="34" charset="-122"/>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FA701"/>
    <a:srgbClr val="FFED0E"/>
    <a:srgbClr val="FFFFFF"/>
    <a:srgbClr val="67AFE3"/>
    <a:srgbClr val="FF51B7"/>
    <a:srgbClr val="F5F5F5"/>
    <a:srgbClr val="969696"/>
    <a:srgbClr val="C8C8C8"/>
    <a:srgbClr val="0096D5"/>
    <a:srgbClr val="D4D4D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442" autoAdjust="0"/>
    <p:restoredTop sz="94671" autoAdjust="0"/>
  </p:normalViewPr>
  <p:slideViewPr>
    <p:cSldViewPr>
      <p:cViewPr varScale="1">
        <p:scale>
          <a:sx n="120" d="100"/>
          <a:sy n="120" d="100"/>
        </p:scale>
        <p:origin x="200" y="480"/>
      </p:cViewPr>
      <p:guideLst>
        <p:guide orient="horz" pos="1620"/>
        <p:guide pos="2880"/>
      </p:guideLst>
    </p:cSldViewPr>
  </p:slideViewPr>
  <p:notesTextViewPr>
    <p:cViewPr>
      <p:scale>
        <a:sx n="1" d="1"/>
        <a:sy n="1" d="1"/>
      </p:scale>
      <p:origin x="0" y="0"/>
    </p:cViewPr>
  </p:notesTextViewPr>
  <p:sorterViewPr>
    <p:cViewPr>
      <p:scale>
        <a:sx n="75" d="100"/>
        <a:sy n="75"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theme" Target="theme/theme1.xml"/><Relationship Id="rId21"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notesMaster" Target="notesMasters/notesMaster1.xml"/><Relationship Id="rId17" Type="http://schemas.openxmlformats.org/officeDocument/2006/relationships/handoutMaster" Target="handoutMasters/handoutMaster1.xml"/><Relationship Id="rId18" Type="http://schemas.openxmlformats.org/officeDocument/2006/relationships/presProps" Target="presProps.xml"/><Relationship Id="rId19" Type="http://schemas.openxmlformats.org/officeDocument/2006/relationships/viewProps" Target="viewProp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a:extLst>
              <a:ext uri="{FF2B5EF4-FFF2-40B4-BE49-F238E27FC236}">
                <a16:creationId xmlns="" xmlns:a16="http://schemas.microsoft.com/office/drawing/2014/main" id="{6999BCAA-0CBC-4900-A15F-9FC1845202AF}"/>
              </a:ext>
            </a:extLst>
          </p:cNvPr>
          <p:cNvSpPr>
            <a:spLocks noGrp="1"/>
          </p:cNvSpPr>
          <p:nvPr>
            <p:ph type="hdr" sz="quarter"/>
          </p:nvPr>
        </p:nvSpPr>
        <p:spPr>
          <a:xfrm>
            <a:off x="0" y="0"/>
            <a:ext cx="2971800" cy="457200"/>
          </a:xfrm>
          <a:prstGeom prst="rect">
            <a:avLst/>
          </a:prstGeom>
        </p:spPr>
        <p:txBody>
          <a:bodyPr vert="horz" lIns="91440" tIns="45720" rIns="91440" bIns="45720" rtlCol="0"/>
          <a:lstStyle>
            <a:lvl1pPr algn="l" eaLnBrk="1" fontAlgn="auto" hangingPunct="1">
              <a:spcBef>
                <a:spcPts val="0"/>
              </a:spcBef>
              <a:spcAft>
                <a:spcPts val="0"/>
              </a:spcAft>
              <a:buFontTx/>
              <a:buNone/>
              <a:defRPr sz="1200">
                <a:latin typeface="+mn-lt"/>
                <a:ea typeface="+mn-ea"/>
              </a:defRPr>
            </a:lvl1pPr>
          </a:lstStyle>
          <a:p>
            <a:pPr>
              <a:defRPr/>
            </a:pPr>
            <a:endParaRPr lang="zh-CN" altLang="en-US"/>
          </a:p>
        </p:txBody>
      </p:sp>
      <p:sp>
        <p:nvSpPr>
          <p:cNvPr id="3" name="日期占位符 2">
            <a:extLst>
              <a:ext uri="{FF2B5EF4-FFF2-40B4-BE49-F238E27FC236}">
                <a16:creationId xmlns="" xmlns:a16="http://schemas.microsoft.com/office/drawing/2014/main" id="{BBEDB148-2304-437D-BCEB-2D0657591218}"/>
              </a:ext>
            </a:extLst>
          </p:cNvPr>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eaLnBrk="1" fontAlgn="auto" hangingPunct="1">
              <a:spcBef>
                <a:spcPts val="0"/>
              </a:spcBef>
              <a:spcAft>
                <a:spcPts val="0"/>
              </a:spcAft>
              <a:buFontTx/>
              <a:buNone/>
              <a:defRPr sz="1200">
                <a:latin typeface="+mn-lt"/>
                <a:ea typeface="+mn-ea"/>
              </a:defRPr>
            </a:lvl1pPr>
          </a:lstStyle>
          <a:p>
            <a:pPr>
              <a:defRPr/>
            </a:pPr>
            <a:endParaRPr lang="zh-CN" altLang="en-US"/>
          </a:p>
        </p:txBody>
      </p:sp>
      <p:sp>
        <p:nvSpPr>
          <p:cNvPr id="4" name="页脚占位符 3">
            <a:extLst>
              <a:ext uri="{FF2B5EF4-FFF2-40B4-BE49-F238E27FC236}">
                <a16:creationId xmlns="" xmlns:a16="http://schemas.microsoft.com/office/drawing/2014/main" id="{E6B3C160-F0D8-40C2-83DA-44858ACCA277}"/>
              </a:ext>
            </a:extLst>
          </p:cNvPr>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eaLnBrk="1" fontAlgn="auto" hangingPunct="1">
              <a:spcBef>
                <a:spcPts val="0"/>
              </a:spcBef>
              <a:spcAft>
                <a:spcPts val="0"/>
              </a:spcAft>
              <a:buFontTx/>
              <a:buNone/>
              <a:defRPr sz="1200">
                <a:latin typeface="+mn-lt"/>
                <a:ea typeface="+mn-ea"/>
              </a:defRPr>
            </a:lvl1pPr>
          </a:lstStyle>
          <a:p>
            <a:pPr>
              <a:defRPr/>
            </a:pPr>
            <a:endParaRPr lang="zh-CN" altLang="en-US"/>
          </a:p>
        </p:txBody>
      </p:sp>
      <p:sp>
        <p:nvSpPr>
          <p:cNvPr id="5" name="灯片编号占位符 4">
            <a:extLst>
              <a:ext uri="{FF2B5EF4-FFF2-40B4-BE49-F238E27FC236}">
                <a16:creationId xmlns="" xmlns:a16="http://schemas.microsoft.com/office/drawing/2014/main" id="{51CAA020-0295-4FA8-BB8E-CA6C60CC29DA}"/>
              </a:ext>
            </a:extLst>
          </p:cNvPr>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eaLnBrk="1" hangingPunct="1">
              <a:buFont typeface="Arial" panose="020B0604020202020204" pitchFamily="34" charset="0"/>
              <a:buNone/>
              <a:defRPr sz="1200" noProof="1">
                <a:latin typeface="Calibri" panose="020F0502020204030204" pitchFamily="34" charset="0"/>
                <a:ea typeface="宋体" panose="02010600030101010101" pitchFamily="2" charset="-122"/>
                <a:cs typeface="+mn-ea"/>
              </a:defRPr>
            </a:lvl1pPr>
          </a:lstStyle>
          <a:p>
            <a:pPr>
              <a:defRPr/>
            </a:pPr>
            <a:fld id="{75B256DF-848D-4FFA-921E-A1FE53DE0EAF}" type="slidenum">
              <a:rPr lang="zh-CN" altLang="en-US"/>
              <a:pPr>
                <a:defRPr/>
              </a:pPr>
              <a:t>‹#›</a:t>
            </a:fld>
            <a:endParaRPr lang="zh-CN" altLang="en-US">
              <a:cs typeface="+mn-cs"/>
            </a:endParaRPr>
          </a:p>
        </p:txBody>
      </p:sp>
    </p:spTree>
    <p:extLst>
      <p:ext uri="{BB962C8B-B14F-4D97-AF65-F5344CB8AC3E}">
        <p14:creationId xmlns:p14="http://schemas.microsoft.com/office/powerpoint/2010/main" val="200657751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a:extLst>
              <a:ext uri="{FF2B5EF4-FFF2-40B4-BE49-F238E27FC236}">
                <a16:creationId xmlns="" xmlns:a16="http://schemas.microsoft.com/office/drawing/2014/main" id="{F2FCD463-56B7-4DD7-B23C-0CEE7B1A0C4D}"/>
              </a:ext>
            </a:extLst>
          </p:cNvPr>
          <p:cNvSpPr>
            <a:spLocks noGrp="1"/>
          </p:cNvSpPr>
          <p:nvPr>
            <p:ph type="hdr" sz="quarter"/>
          </p:nvPr>
        </p:nvSpPr>
        <p:spPr>
          <a:xfrm>
            <a:off x="0" y="0"/>
            <a:ext cx="2971800" cy="457200"/>
          </a:xfrm>
          <a:prstGeom prst="rect">
            <a:avLst/>
          </a:prstGeom>
        </p:spPr>
        <p:txBody>
          <a:bodyPr vert="horz" lIns="91440" tIns="45720" rIns="91440" bIns="45720" rtlCol="0"/>
          <a:lstStyle>
            <a:lvl1pPr algn="l" eaLnBrk="1" fontAlgn="auto" hangingPunct="1">
              <a:spcBef>
                <a:spcPts val="0"/>
              </a:spcBef>
              <a:spcAft>
                <a:spcPts val="0"/>
              </a:spcAft>
              <a:buFontTx/>
              <a:buNone/>
              <a:defRPr sz="1200">
                <a:latin typeface="+mn-lt"/>
                <a:ea typeface="+mn-ea"/>
              </a:defRPr>
            </a:lvl1pPr>
          </a:lstStyle>
          <a:p>
            <a:pPr>
              <a:defRPr/>
            </a:pPr>
            <a:endParaRPr lang="zh-CN" altLang="en-US"/>
          </a:p>
        </p:txBody>
      </p:sp>
      <p:sp>
        <p:nvSpPr>
          <p:cNvPr id="3" name="日期占位符 2">
            <a:extLst>
              <a:ext uri="{FF2B5EF4-FFF2-40B4-BE49-F238E27FC236}">
                <a16:creationId xmlns="" xmlns:a16="http://schemas.microsoft.com/office/drawing/2014/main" id="{198EB586-8EED-4E52-8948-5BDF40644F35}"/>
              </a:ext>
            </a:extLst>
          </p:cNvPr>
          <p:cNvSpPr>
            <a:spLocks noGrp="1"/>
          </p:cNvSpPr>
          <p:nvPr>
            <p:ph type="dt" idx="1"/>
          </p:nvPr>
        </p:nvSpPr>
        <p:spPr>
          <a:xfrm>
            <a:off x="3884613" y="0"/>
            <a:ext cx="2971800" cy="457200"/>
          </a:xfrm>
          <a:prstGeom prst="rect">
            <a:avLst/>
          </a:prstGeom>
        </p:spPr>
        <p:txBody>
          <a:bodyPr vert="horz" lIns="91440" tIns="45720" rIns="91440" bIns="45720" rtlCol="0"/>
          <a:lstStyle>
            <a:lvl1pPr algn="r" eaLnBrk="1" fontAlgn="auto" hangingPunct="1">
              <a:spcBef>
                <a:spcPts val="0"/>
              </a:spcBef>
              <a:spcAft>
                <a:spcPts val="0"/>
              </a:spcAft>
              <a:buFontTx/>
              <a:buNone/>
              <a:defRPr sz="1200">
                <a:latin typeface="+mn-lt"/>
                <a:ea typeface="+mn-ea"/>
              </a:defRPr>
            </a:lvl1pPr>
          </a:lstStyle>
          <a:p>
            <a:pPr>
              <a:defRPr/>
            </a:pPr>
            <a:endParaRPr lang="zh-CN" altLang="en-US"/>
          </a:p>
        </p:txBody>
      </p:sp>
      <p:sp>
        <p:nvSpPr>
          <p:cNvPr id="4" name="幻灯片图像占位符 3">
            <a:extLst>
              <a:ext uri="{FF2B5EF4-FFF2-40B4-BE49-F238E27FC236}">
                <a16:creationId xmlns="" xmlns:a16="http://schemas.microsoft.com/office/drawing/2014/main" id="{ABC048EB-9A72-4B85-8E29-9AD87A54947C}"/>
              </a:ext>
            </a:extLst>
          </p:cNvPr>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a:extLst>
              <a:ext uri="{FF2B5EF4-FFF2-40B4-BE49-F238E27FC236}">
                <a16:creationId xmlns="" xmlns:a16="http://schemas.microsoft.com/office/drawing/2014/main" id="{3275E4F5-35D9-4507-A03C-23B8E30A18F0}"/>
              </a:ext>
            </a:extLst>
          </p:cNvPr>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a:extLst>
              <a:ext uri="{FF2B5EF4-FFF2-40B4-BE49-F238E27FC236}">
                <a16:creationId xmlns="" xmlns:a16="http://schemas.microsoft.com/office/drawing/2014/main" id="{CD72CF36-78ED-4C9C-8696-BC26B7C1A1C8}"/>
              </a:ext>
            </a:extLst>
          </p:cNvPr>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fontAlgn="auto" hangingPunct="1">
              <a:spcBef>
                <a:spcPts val="0"/>
              </a:spcBef>
              <a:spcAft>
                <a:spcPts val="0"/>
              </a:spcAft>
              <a:buFontTx/>
              <a:buNone/>
              <a:defRPr sz="1200">
                <a:latin typeface="+mn-lt"/>
                <a:ea typeface="+mn-ea"/>
              </a:defRPr>
            </a:lvl1pPr>
          </a:lstStyle>
          <a:p>
            <a:pPr>
              <a:defRPr/>
            </a:pPr>
            <a:endParaRPr lang="zh-CN" altLang="en-US"/>
          </a:p>
        </p:txBody>
      </p:sp>
      <p:sp>
        <p:nvSpPr>
          <p:cNvPr id="7" name="灯片编号占位符 6">
            <a:extLst>
              <a:ext uri="{FF2B5EF4-FFF2-40B4-BE49-F238E27FC236}">
                <a16:creationId xmlns="" xmlns:a16="http://schemas.microsoft.com/office/drawing/2014/main" id="{F00E1B87-5827-4084-B188-54DDB5D1EF81}"/>
              </a:ext>
            </a:extLst>
          </p:cNvPr>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eaLnBrk="1" hangingPunct="1">
              <a:buFont typeface="Arial" panose="020B0604020202020204" pitchFamily="34" charset="0"/>
              <a:buNone/>
              <a:defRPr sz="1200" noProof="1">
                <a:latin typeface="Calibri" panose="020F0502020204030204" pitchFamily="34" charset="0"/>
                <a:ea typeface="宋体" panose="02010600030101010101" pitchFamily="2" charset="-122"/>
                <a:cs typeface="+mn-ea"/>
              </a:defRPr>
            </a:lvl1pPr>
          </a:lstStyle>
          <a:p>
            <a:pPr>
              <a:defRPr/>
            </a:pPr>
            <a:fld id="{9364389D-096F-400C-A9A6-8B9C36B9D088}" type="slidenum">
              <a:rPr lang="zh-CN" altLang="en-US"/>
              <a:pPr>
                <a:defRPr/>
              </a:pPr>
              <a:t>‹#›</a:t>
            </a:fld>
            <a:endParaRPr lang="zh-CN" altLang="en-US">
              <a:cs typeface="+mn-cs"/>
            </a:endParaRPr>
          </a:p>
        </p:txBody>
      </p:sp>
    </p:spTree>
    <p:extLst>
      <p:ext uri="{BB962C8B-B14F-4D97-AF65-F5344CB8AC3E}">
        <p14:creationId xmlns:p14="http://schemas.microsoft.com/office/powerpoint/2010/main" val="446146203"/>
      </p:ext>
    </p:extLst>
  </p:cSld>
  <p:clrMap bg1="lt1" tx1="dk1" bg2="lt2" tx2="dk2" accent1="accent1" accent2="accent2" accent3="accent3" accent4="accent4" accent5="accent5" accent6="accent6" hlink="hlink" folHlink="folHlink"/>
  <p:notesStyle>
    <a:lvl1pPr algn="l" rtl="0" eaLnBrk="0" fontAlgn="base" hangingPunct="0">
      <a:spcBef>
        <a:spcPct val="0"/>
      </a:spcBef>
      <a:spcAft>
        <a:spcPct val="0"/>
      </a:spcAft>
      <a:defRPr sz="1200" kern="1200">
        <a:solidFill>
          <a:schemeClr val="tx1"/>
        </a:solidFill>
        <a:latin typeface="+mn-lt"/>
        <a:ea typeface="+mn-ea"/>
        <a:cs typeface="+mn-cs"/>
      </a:defRPr>
    </a:lvl1pPr>
    <a:lvl2pPr marL="457200" algn="l" rtl="0" eaLnBrk="0" fontAlgn="base" hangingPunct="0">
      <a:spcBef>
        <a:spcPct val="0"/>
      </a:spcBef>
      <a:spcAft>
        <a:spcPct val="0"/>
      </a:spcAft>
      <a:defRPr sz="1200" kern="1200">
        <a:solidFill>
          <a:schemeClr val="tx1"/>
        </a:solidFill>
        <a:latin typeface="+mn-lt"/>
        <a:ea typeface="+mn-ea"/>
        <a:cs typeface="+mn-cs"/>
      </a:defRPr>
    </a:lvl2pPr>
    <a:lvl3pPr marL="914400" algn="l" rtl="0" eaLnBrk="0" fontAlgn="base" hangingPunct="0">
      <a:spcBef>
        <a:spcPct val="0"/>
      </a:spcBef>
      <a:spcAft>
        <a:spcPct val="0"/>
      </a:spcAft>
      <a:defRPr sz="1200" kern="1200">
        <a:solidFill>
          <a:schemeClr val="tx1"/>
        </a:solidFill>
        <a:latin typeface="+mn-lt"/>
        <a:ea typeface="+mn-ea"/>
        <a:cs typeface="+mn-cs"/>
      </a:defRPr>
    </a:lvl3pPr>
    <a:lvl4pPr marL="1371600" algn="l" rtl="0" eaLnBrk="0" fontAlgn="base" hangingPunct="0">
      <a:spcBef>
        <a:spcPct val="0"/>
      </a:spcBef>
      <a:spcAft>
        <a:spcPct val="0"/>
      </a:spcAft>
      <a:defRPr sz="1200" kern="1200">
        <a:solidFill>
          <a:schemeClr val="tx1"/>
        </a:solidFill>
        <a:latin typeface="+mn-lt"/>
        <a:ea typeface="+mn-ea"/>
        <a:cs typeface="+mn-cs"/>
      </a:defRPr>
    </a:lvl4pPr>
    <a:lvl5pPr marL="1828800" algn="l" rtl="0" eaLnBrk="0" fontAlgn="base" hangingPunct="0">
      <a:spcBef>
        <a:spcPct val="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幻灯片图像占位符 1">
            <a:extLst>
              <a:ext uri="{FF2B5EF4-FFF2-40B4-BE49-F238E27FC236}">
                <a16:creationId xmlns="" xmlns:a16="http://schemas.microsoft.com/office/drawing/2014/main" id="{FCB29110-A529-406C-91D2-8DF13EC7BD74}"/>
              </a:ext>
            </a:extLst>
          </p:cNvPr>
          <p:cNvSpPr>
            <a:spLocks noGrp="1" noRot="1" noChangeAspect="1" noChangeArrowheads="1" noTextEdit="1"/>
          </p:cNvSpPr>
          <p:nvPr>
            <p:ph type="sldImg" idx="4294967295"/>
          </p:nvPr>
        </p:nvSpPr>
        <p:spPr bwMode="auto">
          <a:ln>
            <a:solidFill>
              <a:srgbClr val="000000"/>
            </a:solidFill>
            <a:miter lim="800000"/>
            <a:headEnd/>
            <a:tailEnd/>
          </a:ln>
        </p:spPr>
      </p:sp>
      <p:sp>
        <p:nvSpPr>
          <p:cNvPr id="17411" name="备注占位符 2">
            <a:extLst>
              <a:ext uri="{FF2B5EF4-FFF2-40B4-BE49-F238E27FC236}">
                <a16:creationId xmlns="" xmlns:a16="http://schemas.microsoft.com/office/drawing/2014/main" id="{8EAA7BBD-9C43-4744-B02D-DAE5798CC138}"/>
              </a:ext>
            </a:extLst>
          </p:cNvPr>
          <p:cNvSpPr>
            <a:spLocks noGrp="1" noChangeArrowheads="1"/>
          </p:cNvSpPr>
          <p:nvPr>
            <p:ph type="body" idx="4294967295"/>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zh-CN" altLang="en-US"/>
          </a:p>
        </p:txBody>
      </p:sp>
      <p:sp>
        <p:nvSpPr>
          <p:cNvPr id="9219" name="灯片编号占位符 3">
            <a:extLst>
              <a:ext uri="{FF2B5EF4-FFF2-40B4-BE49-F238E27FC236}">
                <a16:creationId xmlns="" xmlns:a16="http://schemas.microsoft.com/office/drawing/2014/main" id="{8D2DECE1-FF95-4A3D-893B-6DAF55EEC850}"/>
              </a:ext>
            </a:extLst>
          </p:cNvPr>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微软雅黑" panose="020B0503020204020204" pitchFamily="34" charset="-122"/>
                <a:ea typeface="微软雅黑" panose="020B0503020204020204" pitchFamily="34" charset="-122"/>
              </a:defRPr>
            </a:lvl1pPr>
            <a:lvl2pPr>
              <a:defRPr>
                <a:solidFill>
                  <a:schemeClr val="tx1"/>
                </a:solidFill>
                <a:latin typeface="微软雅黑" panose="020B0503020204020204" pitchFamily="34" charset="-122"/>
                <a:ea typeface="微软雅黑" panose="020B0503020204020204" pitchFamily="34" charset="-122"/>
              </a:defRPr>
            </a:lvl2pPr>
            <a:lvl3pPr>
              <a:defRPr>
                <a:solidFill>
                  <a:schemeClr val="tx1"/>
                </a:solidFill>
                <a:latin typeface="微软雅黑" panose="020B0503020204020204" pitchFamily="34" charset="-122"/>
                <a:ea typeface="微软雅黑" panose="020B0503020204020204" pitchFamily="34" charset="-122"/>
              </a:defRPr>
            </a:lvl3pPr>
            <a:lvl4pPr>
              <a:defRPr>
                <a:solidFill>
                  <a:schemeClr val="tx1"/>
                </a:solidFill>
                <a:latin typeface="微软雅黑" panose="020B0503020204020204" pitchFamily="34" charset="-122"/>
                <a:ea typeface="微软雅黑" panose="020B0503020204020204" pitchFamily="34" charset="-122"/>
              </a:defRPr>
            </a:lvl4pPr>
            <a:lvl5pPr>
              <a:defRPr>
                <a:solidFill>
                  <a:schemeClr val="tx1"/>
                </a:solidFill>
                <a:latin typeface="微软雅黑" panose="020B0503020204020204" pitchFamily="34" charset="-122"/>
                <a:ea typeface="微软雅黑" panose="020B0503020204020204" pitchFamily="34" charset="-122"/>
              </a:defRPr>
            </a:lvl5pPr>
            <a:lvl6pPr fontAlgn="base">
              <a:spcBef>
                <a:spcPct val="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6pPr>
            <a:lvl7pPr fontAlgn="base">
              <a:spcBef>
                <a:spcPct val="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7pPr>
            <a:lvl8pPr fontAlgn="base">
              <a:spcBef>
                <a:spcPct val="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8pPr>
            <a:lvl9pPr fontAlgn="base">
              <a:spcBef>
                <a:spcPct val="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9pPr>
          </a:lstStyle>
          <a:p>
            <a:pPr>
              <a:defRPr/>
            </a:pPr>
            <a:fld id="{70FCD097-4A05-48F5-82C0-99061F87C9FF}" type="slidenum">
              <a:rPr lang="zh-CN" altLang="en-US" dirty="0" smtClean="0">
                <a:latin typeface="Calibri" panose="020F0502020204030204" pitchFamily="34" charset="0"/>
                <a:ea typeface="宋体" panose="02010600030101010101" pitchFamily="2" charset="-122"/>
              </a:rPr>
              <a:pPr>
                <a:defRPr/>
              </a:pPr>
              <a:t>1</a:t>
            </a:fld>
            <a:endParaRPr lang="zh-CN" altLang="en-US">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15138221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幻灯片图像占位符 1">
            <a:extLst>
              <a:ext uri="{FF2B5EF4-FFF2-40B4-BE49-F238E27FC236}">
                <a16:creationId xmlns="" xmlns:a16="http://schemas.microsoft.com/office/drawing/2014/main" id="{908D835A-3131-40E1-87DF-2B5524AFC196}"/>
              </a:ext>
            </a:extLst>
          </p:cNvPr>
          <p:cNvSpPr>
            <a:spLocks noGrp="1" noRot="1" noChangeAspect="1" noChangeArrowheads="1" noTextEdit="1"/>
          </p:cNvSpPr>
          <p:nvPr>
            <p:ph type="sldImg" idx="4294967295"/>
          </p:nvPr>
        </p:nvSpPr>
        <p:spPr bwMode="auto">
          <a:ln>
            <a:solidFill>
              <a:srgbClr val="000000"/>
            </a:solidFill>
            <a:miter lim="800000"/>
            <a:headEnd/>
            <a:tailEnd/>
          </a:ln>
        </p:spPr>
      </p:sp>
      <p:sp>
        <p:nvSpPr>
          <p:cNvPr id="27651" name="备注占位符 2">
            <a:extLst>
              <a:ext uri="{FF2B5EF4-FFF2-40B4-BE49-F238E27FC236}">
                <a16:creationId xmlns="" xmlns:a16="http://schemas.microsoft.com/office/drawing/2014/main" id="{6E0EAA9D-07ED-4E31-A764-3208242CEE6B}"/>
              </a:ext>
            </a:extLst>
          </p:cNvPr>
          <p:cNvSpPr>
            <a:spLocks noGrp="1" noChangeArrowheads="1"/>
          </p:cNvSpPr>
          <p:nvPr>
            <p:ph type="body" idx="4294967295"/>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zh-CN" altLang="en-US"/>
          </a:p>
        </p:txBody>
      </p:sp>
      <p:sp>
        <p:nvSpPr>
          <p:cNvPr id="19459" name="灯片编号占位符 3">
            <a:extLst>
              <a:ext uri="{FF2B5EF4-FFF2-40B4-BE49-F238E27FC236}">
                <a16:creationId xmlns="" xmlns:a16="http://schemas.microsoft.com/office/drawing/2014/main" id="{323B22E4-AC51-46F6-9072-01091CD980C0}"/>
              </a:ext>
            </a:extLst>
          </p:cNvPr>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微软雅黑" panose="020B0503020204020204" pitchFamily="34" charset="-122"/>
                <a:ea typeface="微软雅黑" panose="020B0503020204020204" pitchFamily="34" charset="-122"/>
              </a:defRPr>
            </a:lvl1pPr>
            <a:lvl2pPr>
              <a:defRPr>
                <a:solidFill>
                  <a:schemeClr val="tx1"/>
                </a:solidFill>
                <a:latin typeface="微软雅黑" panose="020B0503020204020204" pitchFamily="34" charset="-122"/>
                <a:ea typeface="微软雅黑" panose="020B0503020204020204" pitchFamily="34" charset="-122"/>
              </a:defRPr>
            </a:lvl2pPr>
            <a:lvl3pPr>
              <a:defRPr>
                <a:solidFill>
                  <a:schemeClr val="tx1"/>
                </a:solidFill>
                <a:latin typeface="微软雅黑" panose="020B0503020204020204" pitchFamily="34" charset="-122"/>
                <a:ea typeface="微软雅黑" panose="020B0503020204020204" pitchFamily="34" charset="-122"/>
              </a:defRPr>
            </a:lvl3pPr>
            <a:lvl4pPr>
              <a:defRPr>
                <a:solidFill>
                  <a:schemeClr val="tx1"/>
                </a:solidFill>
                <a:latin typeface="微软雅黑" panose="020B0503020204020204" pitchFamily="34" charset="-122"/>
                <a:ea typeface="微软雅黑" panose="020B0503020204020204" pitchFamily="34" charset="-122"/>
              </a:defRPr>
            </a:lvl4pPr>
            <a:lvl5pPr>
              <a:defRPr>
                <a:solidFill>
                  <a:schemeClr val="tx1"/>
                </a:solidFill>
                <a:latin typeface="微软雅黑" panose="020B0503020204020204" pitchFamily="34" charset="-122"/>
                <a:ea typeface="微软雅黑" panose="020B0503020204020204" pitchFamily="34" charset="-122"/>
              </a:defRPr>
            </a:lvl5pPr>
            <a:lvl6pPr fontAlgn="base">
              <a:spcBef>
                <a:spcPct val="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6pPr>
            <a:lvl7pPr fontAlgn="base">
              <a:spcBef>
                <a:spcPct val="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7pPr>
            <a:lvl8pPr fontAlgn="base">
              <a:spcBef>
                <a:spcPct val="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8pPr>
            <a:lvl9pPr fontAlgn="base">
              <a:spcBef>
                <a:spcPct val="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9pPr>
          </a:lstStyle>
          <a:p>
            <a:pPr>
              <a:defRPr/>
            </a:pPr>
            <a:fld id="{ECB9C8FD-18B7-4A36-B074-13F920B897DC}" type="slidenum">
              <a:rPr lang="zh-CN" altLang="en-US" dirty="0" smtClean="0">
                <a:latin typeface="Calibri" panose="020F0502020204030204" pitchFamily="34" charset="0"/>
                <a:ea typeface="宋体" panose="02010600030101010101" pitchFamily="2" charset="-122"/>
              </a:rPr>
              <a:pPr>
                <a:defRPr/>
              </a:pPr>
              <a:t>10</a:t>
            </a:fld>
            <a:endParaRPr lang="zh-CN" altLang="en-US">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4421407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幻灯片图像占位符 1">
            <a:extLst>
              <a:ext uri="{FF2B5EF4-FFF2-40B4-BE49-F238E27FC236}">
                <a16:creationId xmlns="" xmlns:a16="http://schemas.microsoft.com/office/drawing/2014/main" id="{11EC2DBE-BC3F-4C51-9972-EAD9A20ACAF6}"/>
              </a:ext>
            </a:extLst>
          </p:cNvPr>
          <p:cNvSpPr>
            <a:spLocks noGrp="1" noRot="1" noChangeAspect="1" noChangeArrowheads="1" noTextEdit="1"/>
          </p:cNvSpPr>
          <p:nvPr>
            <p:ph type="sldImg" idx="4294967295"/>
          </p:nvPr>
        </p:nvSpPr>
        <p:spPr bwMode="auto">
          <a:ln>
            <a:solidFill>
              <a:srgbClr val="000000"/>
            </a:solidFill>
            <a:miter lim="800000"/>
            <a:headEnd/>
            <a:tailEnd/>
          </a:ln>
        </p:spPr>
      </p:sp>
      <p:sp>
        <p:nvSpPr>
          <p:cNvPr id="80899" name="备注占位符 2">
            <a:extLst>
              <a:ext uri="{FF2B5EF4-FFF2-40B4-BE49-F238E27FC236}">
                <a16:creationId xmlns="" xmlns:a16="http://schemas.microsoft.com/office/drawing/2014/main" id="{E4B64BC4-89E2-42C3-BF7A-E28C8B4C7E57}"/>
              </a:ext>
            </a:extLst>
          </p:cNvPr>
          <p:cNvSpPr>
            <a:spLocks noGrp="1" noChangeArrowheads="1"/>
          </p:cNvSpPr>
          <p:nvPr>
            <p:ph type="body" idx="4294967295"/>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zh-CN" altLang="en-US"/>
          </a:p>
        </p:txBody>
      </p:sp>
      <p:sp>
        <p:nvSpPr>
          <p:cNvPr id="72707" name="灯片编号占位符 3">
            <a:extLst>
              <a:ext uri="{FF2B5EF4-FFF2-40B4-BE49-F238E27FC236}">
                <a16:creationId xmlns="" xmlns:a16="http://schemas.microsoft.com/office/drawing/2014/main" id="{15F59A80-3CE9-42DE-9A5E-345DE824DDF7}"/>
              </a:ext>
            </a:extLst>
          </p:cNvPr>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微软雅黑" panose="020B0503020204020204" pitchFamily="34" charset="-122"/>
                <a:ea typeface="微软雅黑" panose="020B0503020204020204" pitchFamily="34" charset="-122"/>
              </a:defRPr>
            </a:lvl1pPr>
            <a:lvl2pPr>
              <a:defRPr>
                <a:solidFill>
                  <a:schemeClr val="tx1"/>
                </a:solidFill>
                <a:latin typeface="微软雅黑" panose="020B0503020204020204" pitchFamily="34" charset="-122"/>
                <a:ea typeface="微软雅黑" panose="020B0503020204020204" pitchFamily="34" charset="-122"/>
              </a:defRPr>
            </a:lvl2pPr>
            <a:lvl3pPr>
              <a:defRPr>
                <a:solidFill>
                  <a:schemeClr val="tx1"/>
                </a:solidFill>
                <a:latin typeface="微软雅黑" panose="020B0503020204020204" pitchFamily="34" charset="-122"/>
                <a:ea typeface="微软雅黑" panose="020B0503020204020204" pitchFamily="34" charset="-122"/>
              </a:defRPr>
            </a:lvl3pPr>
            <a:lvl4pPr>
              <a:defRPr>
                <a:solidFill>
                  <a:schemeClr val="tx1"/>
                </a:solidFill>
                <a:latin typeface="微软雅黑" panose="020B0503020204020204" pitchFamily="34" charset="-122"/>
                <a:ea typeface="微软雅黑" panose="020B0503020204020204" pitchFamily="34" charset="-122"/>
              </a:defRPr>
            </a:lvl4pPr>
            <a:lvl5pPr>
              <a:defRPr>
                <a:solidFill>
                  <a:schemeClr val="tx1"/>
                </a:solidFill>
                <a:latin typeface="微软雅黑" panose="020B0503020204020204" pitchFamily="34" charset="-122"/>
                <a:ea typeface="微软雅黑" panose="020B0503020204020204" pitchFamily="34" charset="-122"/>
              </a:defRPr>
            </a:lvl5pPr>
            <a:lvl6pPr fontAlgn="base">
              <a:spcBef>
                <a:spcPct val="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6pPr>
            <a:lvl7pPr fontAlgn="base">
              <a:spcBef>
                <a:spcPct val="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7pPr>
            <a:lvl8pPr fontAlgn="base">
              <a:spcBef>
                <a:spcPct val="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8pPr>
            <a:lvl9pPr fontAlgn="base">
              <a:spcBef>
                <a:spcPct val="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9pPr>
          </a:lstStyle>
          <a:p>
            <a:pPr>
              <a:defRPr/>
            </a:pPr>
            <a:fld id="{336F618E-1AA8-4E5B-978D-2DAB50F8A11A}" type="slidenum">
              <a:rPr lang="zh-CN" altLang="en-US" dirty="0" smtClean="0">
                <a:solidFill>
                  <a:prstClr val="black"/>
                </a:solidFill>
                <a:latin typeface="Calibri" panose="020F0502020204030204" pitchFamily="34" charset="0"/>
                <a:ea typeface="宋体" panose="02010600030101010101" pitchFamily="2" charset="-122"/>
              </a:rPr>
              <a:pPr>
                <a:defRPr/>
              </a:pPr>
              <a:t>11</a:t>
            </a:fld>
            <a:endParaRPr lang="zh-CN" altLang="en-US">
              <a:solidFill>
                <a:prstClr val="black"/>
              </a:solidFill>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9255738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幻灯片图像占位符 1">
            <a:extLst>
              <a:ext uri="{FF2B5EF4-FFF2-40B4-BE49-F238E27FC236}">
                <a16:creationId xmlns="" xmlns:a16="http://schemas.microsoft.com/office/drawing/2014/main" id="{11EC2DBE-BC3F-4C51-9972-EAD9A20ACAF6}"/>
              </a:ext>
            </a:extLst>
          </p:cNvPr>
          <p:cNvSpPr>
            <a:spLocks noGrp="1" noRot="1" noChangeAspect="1" noChangeArrowheads="1" noTextEdit="1"/>
          </p:cNvSpPr>
          <p:nvPr>
            <p:ph type="sldImg" idx="4294967295"/>
          </p:nvPr>
        </p:nvSpPr>
        <p:spPr bwMode="auto">
          <a:ln>
            <a:solidFill>
              <a:srgbClr val="000000"/>
            </a:solidFill>
            <a:miter lim="800000"/>
            <a:headEnd/>
            <a:tailEnd/>
          </a:ln>
        </p:spPr>
      </p:sp>
      <p:sp>
        <p:nvSpPr>
          <p:cNvPr id="80899" name="备注占位符 2">
            <a:extLst>
              <a:ext uri="{FF2B5EF4-FFF2-40B4-BE49-F238E27FC236}">
                <a16:creationId xmlns="" xmlns:a16="http://schemas.microsoft.com/office/drawing/2014/main" id="{E4B64BC4-89E2-42C3-BF7A-E28C8B4C7E57}"/>
              </a:ext>
            </a:extLst>
          </p:cNvPr>
          <p:cNvSpPr>
            <a:spLocks noGrp="1" noChangeArrowheads="1"/>
          </p:cNvSpPr>
          <p:nvPr>
            <p:ph type="body" idx="4294967295"/>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zh-CN" altLang="en-US"/>
          </a:p>
        </p:txBody>
      </p:sp>
      <p:sp>
        <p:nvSpPr>
          <p:cNvPr id="72707" name="灯片编号占位符 3">
            <a:extLst>
              <a:ext uri="{FF2B5EF4-FFF2-40B4-BE49-F238E27FC236}">
                <a16:creationId xmlns="" xmlns:a16="http://schemas.microsoft.com/office/drawing/2014/main" id="{15F59A80-3CE9-42DE-9A5E-345DE824DDF7}"/>
              </a:ext>
            </a:extLst>
          </p:cNvPr>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微软雅黑" panose="020B0503020204020204" pitchFamily="34" charset="-122"/>
                <a:ea typeface="微软雅黑" panose="020B0503020204020204" pitchFamily="34" charset="-122"/>
              </a:defRPr>
            </a:lvl1pPr>
            <a:lvl2pPr>
              <a:defRPr>
                <a:solidFill>
                  <a:schemeClr val="tx1"/>
                </a:solidFill>
                <a:latin typeface="微软雅黑" panose="020B0503020204020204" pitchFamily="34" charset="-122"/>
                <a:ea typeface="微软雅黑" panose="020B0503020204020204" pitchFamily="34" charset="-122"/>
              </a:defRPr>
            </a:lvl2pPr>
            <a:lvl3pPr>
              <a:defRPr>
                <a:solidFill>
                  <a:schemeClr val="tx1"/>
                </a:solidFill>
                <a:latin typeface="微软雅黑" panose="020B0503020204020204" pitchFamily="34" charset="-122"/>
                <a:ea typeface="微软雅黑" panose="020B0503020204020204" pitchFamily="34" charset="-122"/>
              </a:defRPr>
            </a:lvl3pPr>
            <a:lvl4pPr>
              <a:defRPr>
                <a:solidFill>
                  <a:schemeClr val="tx1"/>
                </a:solidFill>
                <a:latin typeface="微软雅黑" panose="020B0503020204020204" pitchFamily="34" charset="-122"/>
                <a:ea typeface="微软雅黑" panose="020B0503020204020204" pitchFamily="34" charset="-122"/>
              </a:defRPr>
            </a:lvl4pPr>
            <a:lvl5pPr>
              <a:defRPr>
                <a:solidFill>
                  <a:schemeClr val="tx1"/>
                </a:solidFill>
                <a:latin typeface="微软雅黑" panose="020B0503020204020204" pitchFamily="34" charset="-122"/>
                <a:ea typeface="微软雅黑" panose="020B0503020204020204" pitchFamily="34" charset="-122"/>
              </a:defRPr>
            </a:lvl5pPr>
            <a:lvl6pPr fontAlgn="base">
              <a:spcBef>
                <a:spcPct val="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6pPr>
            <a:lvl7pPr fontAlgn="base">
              <a:spcBef>
                <a:spcPct val="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7pPr>
            <a:lvl8pPr fontAlgn="base">
              <a:spcBef>
                <a:spcPct val="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8pPr>
            <a:lvl9pPr fontAlgn="base">
              <a:spcBef>
                <a:spcPct val="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9pPr>
          </a:lstStyle>
          <a:p>
            <a:pPr>
              <a:defRPr/>
            </a:pPr>
            <a:fld id="{336F618E-1AA8-4E5B-978D-2DAB50F8A11A}" type="slidenum">
              <a:rPr lang="zh-CN" altLang="en-US" dirty="0" smtClean="0">
                <a:latin typeface="Calibri" panose="020F0502020204030204" pitchFamily="34" charset="0"/>
                <a:ea typeface="宋体" panose="02010600030101010101" pitchFamily="2" charset="-122"/>
              </a:rPr>
              <a:pPr>
                <a:defRPr/>
              </a:pPr>
              <a:t>12</a:t>
            </a:fld>
            <a:endParaRPr lang="zh-CN" altLang="en-US">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14658054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幻灯片图像占位符 1">
            <a:extLst>
              <a:ext uri="{FF2B5EF4-FFF2-40B4-BE49-F238E27FC236}">
                <a16:creationId xmlns="" xmlns:a16="http://schemas.microsoft.com/office/drawing/2014/main" id="{11EC2DBE-BC3F-4C51-9972-EAD9A20ACAF6}"/>
              </a:ext>
            </a:extLst>
          </p:cNvPr>
          <p:cNvSpPr>
            <a:spLocks noGrp="1" noRot="1" noChangeAspect="1" noChangeArrowheads="1" noTextEdit="1"/>
          </p:cNvSpPr>
          <p:nvPr>
            <p:ph type="sldImg" idx="4294967295"/>
          </p:nvPr>
        </p:nvSpPr>
        <p:spPr bwMode="auto">
          <a:ln>
            <a:solidFill>
              <a:srgbClr val="000000"/>
            </a:solidFill>
            <a:miter lim="800000"/>
            <a:headEnd/>
            <a:tailEnd/>
          </a:ln>
        </p:spPr>
      </p:sp>
      <p:sp>
        <p:nvSpPr>
          <p:cNvPr id="80899" name="备注占位符 2">
            <a:extLst>
              <a:ext uri="{FF2B5EF4-FFF2-40B4-BE49-F238E27FC236}">
                <a16:creationId xmlns="" xmlns:a16="http://schemas.microsoft.com/office/drawing/2014/main" id="{E4B64BC4-89E2-42C3-BF7A-E28C8B4C7E57}"/>
              </a:ext>
            </a:extLst>
          </p:cNvPr>
          <p:cNvSpPr>
            <a:spLocks noGrp="1" noChangeArrowheads="1"/>
          </p:cNvSpPr>
          <p:nvPr>
            <p:ph type="body" idx="4294967295"/>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zh-CN" altLang="en-US"/>
          </a:p>
        </p:txBody>
      </p:sp>
      <p:sp>
        <p:nvSpPr>
          <p:cNvPr id="72707" name="灯片编号占位符 3">
            <a:extLst>
              <a:ext uri="{FF2B5EF4-FFF2-40B4-BE49-F238E27FC236}">
                <a16:creationId xmlns="" xmlns:a16="http://schemas.microsoft.com/office/drawing/2014/main" id="{15F59A80-3CE9-42DE-9A5E-345DE824DDF7}"/>
              </a:ext>
            </a:extLst>
          </p:cNvPr>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微软雅黑" panose="020B0503020204020204" pitchFamily="34" charset="-122"/>
                <a:ea typeface="微软雅黑" panose="020B0503020204020204" pitchFamily="34" charset="-122"/>
              </a:defRPr>
            </a:lvl1pPr>
            <a:lvl2pPr>
              <a:defRPr>
                <a:solidFill>
                  <a:schemeClr val="tx1"/>
                </a:solidFill>
                <a:latin typeface="微软雅黑" panose="020B0503020204020204" pitchFamily="34" charset="-122"/>
                <a:ea typeface="微软雅黑" panose="020B0503020204020204" pitchFamily="34" charset="-122"/>
              </a:defRPr>
            </a:lvl2pPr>
            <a:lvl3pPr>
              <a:defRPr>
                <a:solidFill>
                  <a:schemeClr val="tx1"/>
                </a:solidFill>
                <a:latin typeface="微软雅黑" panose="020B0503020204020204" pitchFamily="34" charset="-122"/>
                <a:ea typeface="微软雅黑" panose="020B0503020204020204" pitchFamily="34" charset="-122"/>
              </a:defRPr>
            </a:lvl3pPr>
            <a:lvl4pPr>
              <a:defRPr>
                <a:solidFill>
                  <a:schemeClr val="tx1"/>
                </a:solidFill>
                <a:latin typeface="微软雅黑" panose="020B0503020204020204" pitchFamily="34" charset="-122"/>
                <a:ea typeface="微软雅黑" panose="020B0503020204020204" pitchFamily="34" charset="-122"/>
              </a:defRPr>
            </a:lvl4pPr>
            <a:lvl5pPr>
              <a:defRPr>
                <a:solidFill>
                  <a:schemeClr val="tx1"/>
                </a:solidFill>
                <a:latin typeface="微软雅黑" panose="020B0503020204020204" pitchFamily="34" charset="-122"/>
                <a:ea typeface="微软雅黑" panose="020B0503020204020204" pitchFamily="34" charset="-122"/>
              </a:defRPr>
            </a:lvl5pPr>
            <a:lvl6pPr fontAlgn="base">
              <a:spcBef>
                <a:spcPct val="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6pPr>
            <a:lvl7pPr fontAlgn="base">
              <a:spcBef>
                <a:spcPct val="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7pPr>
            <a:lvl8pPr fontAlgn="base">
              <a:spcBef>
                <a:spcPct val="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8pPr>
            <a:lvl9pPr fontAlgn="base">
              <a:spcBef>
                <a:spcPct val="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9pPr>
          </a:lstStyle>
          <a:p>
            <a:pPr>
              <a:defRPr/>
            </a:pPr>
            <a:fld id="{336F618E-1AA8-4E5B-978D-2DAB50F8A11A}" type="slidenum">
              <a:rPr lang="zh-CN" altLang="en-US" dirty="0" smtClean="0">
                <a:solidFill>
                  <a:prstClr val="black"/>
                </a:solidFill>
                <a:latin typeface="Calibri" panose="020F0502020204030204" pitchFamily="34" charset="0"/>
                <a:ea typeface="宋体" panose="02010600030101010101" pitchFamily="2" charset="-122"/>
              </a:rPr>
              <a:pPr>
                <a:defRPr/>
              </a:pPr>
              <a:t>13</a:t>
            </a:fld>
            <a:endParaRPr lang="zh-CN" altLang="en-US">
              <a:solidFill>
                <a:prstClr val="black"/>
              </a:solidFill>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19870912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幻灯片图像占位符 1">
            <a:extLst>
              <a:ext uri="{FF2B5EF4-FFF2-40B4-BE49-F238E27FC236}">
                <a16:creationId xmlns="" xmlns:a16="http://schemas.microsoft.com/office/drawing/2014/main" id="{11EC2DBE-BC3F-4C51-9972-EAD9A20ACAF6}"/>
              </a:ext>
            </a:extLst>
          </p:cNvPr>
          <p:cNvSpPr>
            <a:spLocks noGrp="1" noRot="1" noChangeAspect="1" noChangeArrowheads="1" noTextEdit="1"/>
          </p:cNvSpPr>
          <p:nvPr>
            <p:ph type="sldImg" idx="4294967295"/>
          </p:nvPr>
        </p:nvSpPr>
        <p:spPr bwMode="auto">
          <a:ln>
            <a:solidFill>
              <a:srgbClr val="000000"/>
            </a:solidFill>
            <a:miter lim="800000"/>
            <a:headEnd/>
            <a:tailEnd/>
          </a:ln>
        </p:spPr>
      </p:sp>
      <p:sp>
        <p:nvSpPr>
          <p:cNvPr id="80899" name="备注占位符 2">
            <a:extLst>
              <a:ext uri="{FF2B5EF4-FFF2-40B4-BE49-F238E27FC236}">
                <a16:creationId xmlns="" xmlns:a16="http://schemas.microsoft.com/office/drawing/2014/main" id="{E4B64BC4-89E2-42C3-BF7A-E28C8B4C7E57}"/>
              </a:ext>
            </a:extLst>
          </p:cNvPr>
          <p:cNvSpPr>
            <a:spLocks noGrp="1" noChangeArrowheads="1"/>
          </p:cNvSpPr>
          <p:nvPr>
            <p:ph type="body" idx="4294967295"/>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zh-CN" altLang="en-US"/>
          </a:p>
        </p:txBody>
      </p:sp>
      <p:sp>
        <p:nvSpPr>
          <p:cNvPr id="72707" name="灯片编号占位符 3">
            <a:extLst>
              <a:ext uri="{FF2B5EF4-FFF2-40B4-BE49-F238E27FC236}">
                <a16:creationId xmlns="" xmlns:a16="http://schemas.microsoft.com/office/drawing/2014/main" id="{15F59A80-3CE9-42DE-9A5E-345DE824DDF7}"/>
              </a:ext>
            </a:extLst>
          </p:cNvPr>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微软雅黑" panose="020B0503020204020204" pitchFamily="34" charset="-122"/>
                <a:ea typeface="微软雅黑" panose="020B0503020204020204" pitchFamily="34" charset="-122"/>
              </a:defRPr>
            </a:lvl1pPr>
            <a:lvl2pPr>
              <a:defRPr>
                <a:solidFill>
                  <a:schemeClr val="tx1"/>
                </a:solidFill>
                <a:latin typeface="微软雅黑" panose="020B0503020204020204" pitchFamily="34" charset="-122"/>
                <a:ea typeface="微软雅黑" panose="020B0503020204020204" pitchFamily="34" charset="-122"/>
              </a:defRPr>
            </a:lvl2pPr>
            <a:lvl3pPr>
              <a:defRPr>
                <a:solidFill>
                  <a:schemeClr val="tx1"/>
                </a:solidFill>
                <a:latin typeface="微软雅黑" panose="020B0503020204020204" pitchFamily="34" charset="-122"/>
                <a:ea typeface="微软雅黑" panose="020B0503020204020204" pitchFamily="34" charset="-122"/>
              </a:defRPr>
            </a:lvl3pPr>
            <a:lvl4pPr>
              <a:defRPr>
                <a:solidFill>
                  <a:schemeClr val="tx1"/>
                </a:solidFill>
                <a:latin typeface="微软雅黑" panose="020B0503020204020204" pitchFamily="34" charset="-122"/>
                <a:ea typeface="微软雅黑" panose="020B0503020204020204" pitchFamily="34" charset="-122"/>
              </a:defRPr>
            </a:lvl4pPr>
            <a:lvl5pPr>
              <a:defRPr>
                <a:solidFill>
                  <a:schemeClr val="tx1"/>
                </a:solidFill>
                <a:latin typeface="微软雅黑" panose="020B0503020204020204" pitchFamily="34" charset="-122"/>
                <a:ea typeface="微软雅黑" panose="020B0503020204020204" pitchFamily="34" charset="-122"/>
              </a:defRPr>
            </a:lvl5pPr>
            <a:lvl6pPr fontAlgn="base">
              <a:spcBef>
                <a:spcPct val="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6pPr>
            <a:lvl7pPr fontAlgn="base">
              <a:spcBef>
                <a:spcPct val="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7pPr>
            <a:lvl8pPr fontAlgn="base">
              <a:spcBef>
                <a:spcPct val="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8pPr>
            <a:lvl9pPr fontAlgn="base">
              <a:spcBef>
                <a:spcPct val="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9pPr>
          </a:lstStyle>
          <a:p>
            <a:pPr>
              <a:defRPr/>
            </a:pPr>
            <a:fld id="{336F618E-1AA8-4E5B-978D-2DAB50F8A11A}" type="slidenum">
              <a:rPr lang="zh-CN" altLang="en-US" dirty="0" smtClean="0">
                <a:solidFill>
                  <a:prstClr val="black"/>
                </a:solidFill>
                <a:latin typeface="Calibri" panose="020F0502020204030204" pitchFamily="34" charset="0"/>
                <a:ea typeface="宋体" panose="02010600030101010101" pitchFamily="2" charset="-122"/>
              </a:rPr>
              <a:pPr>
                <a:defRPr/>
              </a:pPr>
              <a:t>14</a:t>
            </a:fld>
            <a:endParaRPr lang="zh-CN" altLang="en-US">
              <a:solidFill>
                <a:prstClr val="black"/>
              </a:solidFill>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14663822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幻灯片图像占位符 1">
            <a:extLst>
              <a:ext uri="{FF2B5EF4-FFF2-40B4-BE49-F238E27FC236}">
                <a16:creationId xmlns="" xmlns:a16="http://schemas.microsoft.com/office/drawing/2014/main" id="{C69D17A3-6476-4062-87F2-FCC55CCED868}"/>
              </a:ext>
            </a:extLst>
          </p:cNvPr>
          <p:cNvSpPr>
            <a:spLocks noGrp="1" noRot="1" noChangeAspect="1" noChangeArrowheads="1" noTextEdit="1"/>
          </p:cNvSpPr>
          <p:nvPr>
            <p:ph type="sldImg" idx="4294967295"/>
          </p:nvPr>
        </p:nvSpPr>
        <p:spPr bwMode="auto">
          <a:ln>
            <a:solidFill>
              <a:srgbClr val="000000"/>
            </a:solidFill>
            <a:miter lim="800000"/>
            <a:headEnd/>
            <a:tailEnd/>
          </a:ln>
        </p:spPr>
      </p:sp>
      <p:sp>
        <p:nvSpPr>
          <p:cNvPr id="21507" name="备注占位符 2">
            <a:extLst>
              <a:ext uri="{FF2B5EF4-FFF2-40B4-BE49-F238E27FC236}">
                <a16:creationId xmlns="" xmlns:a16="http://schemas.microsoft.com/office/drawing/2014/main" id="{87252BC2-72A5-4041-BC6A-9D4B866D92C1}"/>
              </a:ext>
            </a:extLst>
          </p:cNvPr>
          <p:cNvSpPr>
            <a:spLocks noGrp="1" noChangeArrowheads="1"/>
          </p:cNvSpPr>
          <p:nvPr>
            <p:ph type="body" idx="4294967295"/>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zh-CN" altLang="en-US"/>
          </a:p>
        </p:txBody>
      </p:sp>
      <p:sp>
        <p:nvSpPr>
          <p:cNvPr id="13315" name="灯片编号占位符 3">
            <a:extLst>
              <a:ext uri="{FF2B5EF4-FFF2-40B4-BE49-F238E27FC236}">
                <a16:creationId xmlns="" xmlns:a16="http://schemas.microsoft.com/office/drawing/2014/main" id="{51E36BDA-CB82-42A2-8594-E0BF32B7BF09}"/>
              </a:ext>
            </a:extLst>
          </p:cNvPr>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微软雅黑" panose="020B0503020204020204" pitchFamily="34" charset="-122"/>
                <a:ea typeface="微软雅黑" panose="020B0503020204020204" pitchFamily="34" charset="-122"/>
              </a:defRPr>
            </a:lvl1pPr>
            <a:lvl2pPr>
              <a:defRPr>
                <a:solidFill>
                  <a:schemeClr val="tx1"/>
                </a:solidFill>
                <a:latin typeface="微软雅黑" panose="020B0503020204020204" pitchFamily="34" charset="-122"/>
                <a:ea typeface="微软雅黑" panose="020B0503020204020204" pitchFamily="34" charset="-122"/>
              </a:defRPr>
            </a:lvl2pPr>
            <a:lvl3pPr>
              <a:defRPr>
                <a:solidFill>
                  <a:schemeClr val="tx1"/>
                </a:solidFill>
                <a:latin typeface="微软雅黑" panose="020B0503020204020204" pitchFamily="34" charset="-122"/>
                <a:ea typeface="微软雅黑" panose="020B0503020204020204" pitchFamily="34" charset="-122"/>
              </a:defRPr>
            </a:lvl3pPr>
            <a:lvl4pPr>
              <a:defRPr>
                <a:solidFill>
                  <a:schemeClr val="tx1"/>
                </a:solidFill>
                <a:latin typeface="微软雅黑" panose="020B0503020204020204" pitchFamily="34" charset="-122"/>
                <a:ea typeface="微软雅黑" panose="020B0503020204020204" pitchFamily="34" charset="-122"/>
              </a:defRPr>
            </a:lvl4pPr>
            <a:lvl5pPr>
              <a:defRPr>
                <a:solidFill>
                  <a:schemeClr val="tx1"/>
                </a:solidFill>
                <a:latin typeface="微软雅黑" panose="020B0503020204020204" pitchFamily="34" charset="-122"/>
                <a:ea typeface="微软雅黑" panose="020B0503020204020204" pitchFamily="34" charset="-122"/>
              </a:defRPr>
            </a:lvl5pPr>
            <a:lvl6pPr fontAlgn="base">
              <a:spcBef>
                <a:spcPct val="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6pPr>
            <a:lvl7pPr fontAlgn="base">
              <a:spcBef>
                <a:spcPct val="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7pPr>
            <a:lvl8pPr fontAlgn="base">
              <a:spcBef>
                <a:spcPct val="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8pPr>
            <a:lvl9pPr fontAlgn="base">
              <a:spcBef>
                <a:spcPct val="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9pPr>
          </a:lstStyle>
          <a:p>
            <a:pPr>
              <a:defRPr/>
            </a:pPr>
            <a:fld id="{6E40C4B9-D0B1-4401-91C2-9EABF15A6353}" type="slidenum">
              <a:rPr lang="zh-CN" altLang="en-US" dirty="0" smtClean="0">
                <a:latin typeface="Calibri" panose="020F0502020204030204" pitchFamily="34" charset="0"/>
                <a:ea typeface="宋体" panose="02010600030101010101" pitchFamily="2" charset="-122"/>
              </a:rPr>
              <a:pPr>
                <a:defRPr/>
              </a:pPr>
              <a:t>2</a:t>
            </a:fld>
            <a:endParaRPr lang="zh-CN" altLang="en-US">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9962299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幻灯片图像占位符 1">
            <a:extLst>
              <a:ext uri="{FF2B5EF4-FFF2-40B4-BE49-F238E27FC236}">
                <a16:creationId xmlns="" xmlns:a16="http://schemas.microsoft.com/office/drawing/2014/main" id="{E3194761-5C07-4A36-8D2C-DEB327DC7C50}"/>
              </a:ext>
            </a:extLst>
          </p:cNvPr>
          <p:cNvSpPr>
            <a:spLocks noGrp="1" noRot="1" noChangeAspect="1" noChangeArrowheads="1" noTextEdit="1"/>
          </p:cNvSpPr>
          <p:nvPr>
            <p:ph type="sldImg" idx="4294967295"/>
          </p:nvPr>
        </p:nvSpPr>
        <p:spPr bwMode="auto">
          <a:ln>
            <a:solidFill>
              <a:srgbClr val="000000"/>
            </a:solidFill>
            <a:miter lim="800000"/>
            <a:headEnd/>
            <a:tailEnd/>
          </a:ln>
        </p:spPr>
      </p:sp>
      <p:sp>
        <p:nvSpPr>
          <p:cNvPr id="23555" name="备注占位符 2">
            <a:extLst>
              <a:ext uri="{FF2B5EF4-FFF2-40B4-BE49-F238E27FC236}">
                <a16:creationId xmlns="" xmlns:a16="http://schemas.microsoft.com/office/drawing/2014/main" id="{C2F3A22D-870F-4ACA-8DB5-2081434D6A2E}"/>
              </a:ext>
            </a:extLst>
          </p:cNvPr>
          <p:cNvSpPr>
            <a:spLocks noGrp="1" noChangeArrowheads="1"/>
          </p:cNvSpPr>
          <p:nvPr>
            <p:ph type="body" idx="4294967295"/>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zh-CN" altLang="en-US"/>
          </a:p>
        </p:txBody>
      </p:sp>
      <p:sp>
        <p:nvSpPr>
          <p:cNvPr id="15363" name="灯片编号占位符 3">
            <a:extLst>
              <a:ext uri="{FF2B5EF4-FFF2-40B4-BE49-F238E27FC236}">
                <a16:creationId xmlns="" xmlns:a16="http://schemas.microsoft.com/office/drawing/2014/main" id="{EB5449BD-AE75-4EC6-9B97-CF4948300CAF}"/>
              </a:ext>
            </a:extLst>
          </p:cNvPr>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微软雅黑" panose="020B0503020204020204" pitchFamily="34" charset="-122"/>
                <a:ea typeface="微软雅黑" panose="020B0503020204020204" pitchFamily="34" charset="-122"/>
              </a:defRPr>
            </a:lvl1pPr>
            <a:lvl2pPr>
              <a:defRPr>
                <a:solidFill>
                  <a:schemeClr val="tx1"/>
                </a:solidFill>
                <a:latin typeface="微软雅黑" panose="020B0503020204020204" pitchFamily="34" charset="-122"/>
                <a:ea typeface="微软雅黑" panose="020B0503020204020204" pitchFamily="34" charset="-122"/>
              </a:defRPr>
            </a:lvl2pPr>
            <a:lvl3pPr>
              <a:defRPr>
                <a:solidFill>
                  <a:schemeClr val="tx1"/>
                </a:solidFill>
                <a:latin typeface="微软雅黑" panose="020B0503020204020204" pitchFamily="34" charset="-122"/>
                <a:ea typeface="微软雅黑" panose="020B0503020204020204" pitchFamily="34" charset="-122"/>
              </a:defRPr>
            </a:lvl3pPr>
            <a:lvl4pPr>
              <a:defRPr>
                <a:solidFill>
                  <a:schemeClr val="tx1"/>
                </a:solidFill>
                <a:latin typeface="微软雅黑" panose="020B0503020204020204" pitchFamily="34" charset="-122"/>
                <a:ea typeface="微软雅黑" panose="020B0503020204020204" pitchFamily="34" charset="-122"/>
              </a:defRPr>
            </a:lvl4pPr>
            <a:lvl5pPr>
              <a:defRPr>
                <a:solidFill>
                  <a:schemeClr val="tx1"/>
                </a:solidFill>
                <a:latin typeface="微软雅黑" panose="020B0503020204020204" pitchFamily="34" charset="-122"/>
                <a:ea typeface="微软雅黑" panose="020B0503020204020204" pitchFamily="34" charset="-122"/>
              </a:defRPr>
            </a:lvl5pPr>
            <a:lvl6pPr fontAlgn="base">
              <a:spcBef>
                <a:spcPct val="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6pPr>
            <a:lvl7pPr fontAlgn="base">
              <a:spcBef>
                <a:spcPct val="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7pPr>
            <a:lvl8pPr fontAlgn="base">
              <a:spcBef>
                <a:spcPct val="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8pPr>
            <a:lvl9pPr fontAlgn="base">
              <a:spcBef>
                <a:spcPct val="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9pPr>
          </a:lstStyle>
          <a:p>
            <a:pPr>
              <a:defRPr/>
            </a:pPr>
            <a:fld id="{205FDE59-80D5-4DC7-82A9-1D0DC8DE558F}" type="slidenum">
              <a:rPr lang="zh-CN" altLang="en-US" dirty="0" smtClean="0">
                <a:latin typeface="Calibri" panose="020F0502020204030204" pitchFamily="34" charset="0"/>
                <a:ea typeface="宋体" panose="02010600030101010101" pitchFamily="2" charset="-122"/>
              </a:rPr>
              <a:pPr>
                <a:defRPr/>
              </a:pPr>
              <a:t>3</a:t>
            </a:fld>
            <a:endParaRPr lang="zh-CN" altLang="en-US">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18534845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幻灯片图像占位符 1">
            <a:extLst>
              <a:ext uri="{FF2B5EF4-FFF2-40B4-BE49-F238E27FC236}">
                <a16:creationId xmlns="" xmlns:a16="http://schemas.microsoft.com/office/drawing/2014/main" id="{6588760A-1494-44C6-ABF7-1708AABBEF51}"/>
              </a:ext>
            </a:extLst>
          </p:cNvPr>
          <p:cNvSpPr>
            <a:spLocks noGrp="1" noRot="1" noChangeAspect="1" noChangeArrowheads="1" noTextEdit="1"/>
          </p:cNvSpPr>
          <p:nvPr>
            <p:ph type="sldImg" idx="4294967295"/>
          </p:nvPr>
        </p:nvSpPr>
        <p:spPr bwMode="auto">
          <a:ln>
            <a:solidFill>
              <a:srgbClr val="000000"/>
            </a:solidFill>
            <a:miter lim="800000"/>
            <a:headEnd/>
            <a:tailEnd/>
          </a:ln>
        </p:spPr>
      </p:sp>
      <p:sp>
        <p:nvSpPr>
          <p:cNvPr id="35843" name="备注占位符 2">
            <a:extLst>
              <a:ext uri="{FF2B5EF4-FFF2-40B4-BE49-F238E27FC236}">
                <a16:creationId xmlns="" xmlns:a16="http://schemas.microsoft.com/office/drawing/2014/main" id="{3C4E6049-02B0-4459-ADE8-E84103B9BA75}"/>
              </a:ext>
            </a:extLst>
          </p:cNvPr>
          <p:cNvSpPr>
            <a:spLocks noGrp="1" noChangeArrowheads="1"/>
          </p:cNvSpPr>
          <p:nvPr>
            <p:ph type="body" idx="4294967295"/>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zh-CN" altLang="en-US"/>
          </a:p>
        </p:txBody>
      </p:sp>
      <p:sp>
        <p:nvSpPr>
          <p:cNvPr id="27651" name="灯片编号占位符 3">
            <a:extLst>
              <a:ext uri="{FF2B5EF4-FFF2-40B4-BE49-F238E27FC236}">
                <a16:creationId xmlns="" xmlns:a16="http://schemas.microsoft.com/office/drawing/2014/main" id="{03F5A297-B4FD-49D4-ACB6-D308672E466F}"/>
              </a:ext>
            </a:extLst>
          </p:cNvPr>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微软雅黑" panose="020B0503020204020204" pitchFamily="34" charset="-122"/>
                <a:ea typeface="微软雅黑" panose="020B0503020204020204" pitchFamily="34" charset="-122"/>
              </a:defRPr>
            </a:lvl1pPr>
            <a:lvl2pPr>
              <a:defRPr>
                <a:solidFill>
                  <a:schemeClr val="tx1"/>
                </a:solidFill>
                <a:latin typeface="微软雅黑" panose="020B0503020204020204" pitchFamily="34" charset="-122"/>
                <a:ea typeface="微软雅黑" panose="020B0503020204020204" pitchFamily="34" charset="-122"/>
              </a:defRPr>
            </a:lvl2pPr>
            <a:lvl3pPr>
              <a:defRPr>
                <a:solidFill>
                  <a:schemeClr val="tx1"/>
                </a:solidFill>
                <a:latin typeface="微软雅黑" panose="020B0503020204020204" pitchFamily="34" charset="-122"/>
                <a:ea typeface="微软雅黑" panose="020B0503020204020204" pitchFamily="34" charset="-122"/>
              </a:defRPr>
            </a:lvl3pPr>
            <a:lvl4pPr>
              <a:defRPr>
                <a:solidFill>
                  <a:schemeClr val="tx1"/>
                </a:solidFill>
                <a:latin typeface="微软雅黑" panose="020B0503020204020204" pitchFamily="34" charset="-122"/>
                <a:ea typeface="微软雅黑" panose="020B0503020204020204" pitchFamily="34" charset="-122"/>
              </a:defRPr>
            </a:lvl4pPr>
            <a:lvl5pPr>
              <a:defRPr>
                <a:solidFill>
                  <a:schemeClr val="tx1"/>
                </a:solidFill>
                <a:latin typeface="微软雅黑" panose="020B0503020204020204" pitchFamily="34" charset="-122"/>
                <a:ea typeface="微软雅黑" panose="020B0503020204020204" pitchFamily="34" charset="-122"/>
              </a:defRPr>
            </a:lvl5pPr>
            <a:lvl6pPr fontAlgn="base">
              <a:spcBef>
                <a:spcPct val="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6pPr>
            <a:lvl7pPr fontAlgn="base">
              <a:spcBef>
                <a:spcPct val="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7pPr>
            <a:lvl8pPr fontAlgn="base">
              <a:spcBef>
                <a:spcPct val="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8pPr>
            <a:lvl9pPr fontAlgn="base">
              <a:spcBef>
                <a:spcPct val="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9pPr>
          </a:lstStyle>
          <a:p>
            <a:pPr>
              <a:defRPr/>
            </a:pPr>
            <a:fld id="{B8D4277E-1E87-4298-A5E1-FE431AAB333A}" type="slidenum">
              <a:rPr lang="zh-CN" altLang="en-US" dirty="0" smtClean="0">
                <a:latin typeface="Calibri" panose="020F0502020204030204" pitchFamily="34" charset="0"/>
                <a:ea typeface="宋体" panose="02010600030101010101" pitchFamily="2" charset="-122"/>
              </a:rPr>
              <a:pPr>
                <a:defRPr/>
              </a:pPr>
              <a:t>4</a:t>
            </a:fld>
            <a:endParaRPr lang="zh-CN" altLang="en-US">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15256748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幻灯片图像占位符 1">
            <a:extLst>
              <a:ext uri="{FF2B5EF4-FFF2-40B4-BE49-F238E27FC236}">
                <a16:creationId xmlns="" xmlns:a16="http://schemas.microsoft.com/office/drawing/2014/main" id="{908D835A-3131-40E1-87DF-2B5524AFC196}"/>
              </a:ext>
            </a:extLst>
          </p:cNvPr>
          <p:cNvSpPr>
            <a:spLocks noGrp="1" noRot="1" noChangeAspect="1" noChangeArrowheads="1" noTextEdit="1"/>
          </p:cNvSpPr>
          <p:nvPr>
            <p:ph type="sldImg" idx="4294967295"/>
          </p:nvPr>
        </p:nvSpPr>
        <p:spPr bwMode="auto">
          <a:ln>
            <a:solidFill>
              <a:srgbClr val="000000"/>
            </a:solidFill>
            <a:miter lim="800000"/>
            <a:headEnd/>
            <a:tailEnd/>
          </a:ln>
        </p:spPr>
      </p:sp>
      <p:sp>
        <p:nvSpPr>
          <p:cNvPr id="27651" name="备注占位符 2">
            <a:extLst>
              <a:ext uri="{FF2B5EF4-FFF2-40B4-BE49-F238E27FC236}">
                <a16:creationId xmlns="" xmlns:a16="http://schemas.microsoft.com/office/drawing/2014/main" id="{6E0EAA9D-07ED-4E31-A764-3208242CEE6B}"/>
              </a:ext>
            </a:extLst>
          </p:cNvPr>
          <p:cNvSpPr>
            <a:spLocks noGrp="1" noChangeArrowheads="1"/>
          </p:cNvSpPr>
          <p:nvPr>
            <p:ph type="body" idx="4294967295"/>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zh-CN" altLang="en-US"/>
          </a:p>
        </p:txBody>
      </p:sp>
      <p:sp>
        <p:nvSpPr>
          <p:cNvPr id="19459" name="灯片编号占位符 3">
            <a:extLst>
              <a:ext uri="{FF2B5EF4-FFF2-40B4-BE49-F238E27FC236}">
                <a16:creationId xmlns="" xmlns:a16="http://schemas.microsoft.com/office/drawing/2014/main" id="{323B22E4-AC51-46F6-9072-01091CD980C0}"/>
              </a:ext>
            </a:extLst>
          </p:cNvPr>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微软雅黑" panose="020B0503020204020204" pitchFamily="34" charset="-122"/>
                <a:ea typeface="微软雅黑" panose="020B0503020204020204" pitchFamily="34" charset="-122"/>
              </a:defRPr>
            </a:lvl1pPr>
            <a:lvl2pPr>
              <a:defRPr>
                <a:solidFill>
                  <a:schemeClr val="tx1"/>
                </a:solidFill>
                <a:latin typeface="微软雅黑" panose="020B0503020204020204" pitchFamily="34" charset="-122"/>
                <a:ea typeface="微软雅黑" panose="020B0503020204020204" pitchFamily="34" charset="-122"/>
              </a:defRPr>
            </a:lvl2pPr>
            <a:lvl3pPr>
              <a:defRPr>
                <a:solidFill>
                  <a:schemeClr val="tx1"/>
                </a:solidFill>
                <a:latin typeface="微软雅黑" panose="020B0503020204020204" pitchFamily="34" charset="-122"/>
                <a:ea typeface="微软雅黑" panose="020B0503020204020204" pitchFamily="34" charset="-122"/>
              </a:defRPr>
            </a:lvl3pPr>
            <a:lvl4pPr>
              <a:defRPr>
                <a:solidFill>
                  <a:schemeClr val="tx1"/>
                </a:solidFill>
                <a:latin typeface="微软雅黑" panose="020B0503020204020204" pitchFamily="34" charset="-122"/>
                <a:ea typeface="微软雅黑" panose="020B0503020204020204" pitchFamily="34" charset="-122"/>
              </a:defRPr>
            </a:lvl4pPr>
            <a:lvl5pPr>
              <a:defRPr>
                <a:solidFill>
                  <a:schemeClr val="tx1"/>
                </a:solidFill>
                <a:latin typeface="微软雅黑" panose="020B0503020204020204" pitchFamily="34" charset="-122"/>
                <a:ea typeface="微软雅黑" panose="020B0503020204020204" pitchFamily="34" charset="-122"/>
              </a:defRPr>
            </a:lvl5pPr>
            <a:lvl6pPr fontAlgn="base">
              <a:spcBef>
                <a:spcPct val="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6pPr>
            <a:lvl7pPr fontAlgn="base">
              <a:spcBef>
                <a:spcPct val="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7pPr>
            <a:lvl8pPr fontAlgn="base">
              <a:spcBef>
                <a:spcPct val="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8pPr>
            <a:lvl9pPr fontAlgn="base">
              <a:spcBef>
                <a:spcPct val="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9pPr>
          </a:lstStyle>
          <a:p>
            <a:pPr>
              <a:defRPr/>
            </a:pPr>
            <a:fld id="{ECB9C8FD-18B7-4A36-B074-13F920B897DC}" type="slidenum">
              <a:rPr lang="zh-CN" altLang="en-US" dirty="0" smtClean="0">
                <a:latin typeface="Calibri" panose="020F0502020204030204" pitchFamily="34" charset="0"/>
                <a:ea typeface="宋体" panose="02010600030101010101" pitchFamily="2" charset="-122"/>
              </a:rPr>
              <a:pPr>
                <a:defRPr/>
              </a:pPr>
              <a:t>5</a:t>
            </a:fld>
            <a:endParaRPr lang="zh-CN" altLang="en-US">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12718407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幻灯片图像占位符 1">
            <a:extLst>
              <a:ext uri="{FF2B5EF4-FFF2-40B4-BE49-F238E27FC236}">
                <a16:creationId xmlns="" xmlns:a16="http://schemas.microsoft.com/office/drawing/2014/main" id="{908D835A-3131-40E1-87DF-2B5524AFC196}"/>
              </a:ext>
            </a:extLst>
          </p:cNvPr>
          <p:cNvSpPr>
            <a:spLocks noGrp="1" noRot="1" noChangeAspect="1" noChangeArrowheads="1" noTextEdit="1"/>
          </p:cNvSpPr>
          <p:nvPr>
            <p:ph type="sldImg" idx="4294967295"/>
          </p:nvPr>
        </p:nvSpPr>
        <p:spPr bwMode="auto">
          <a:ln>
            <a:solidFill>
              <a:srgbClr val="000000"/>
            </a:solidFill>
            <a:miter lim="800000"/>
            <a:headEnd/>
            <a:tailEnd/>
          </a:ln>
        </p:spPr>
      </p:sp>
      <p:sp>
        <p:nvSpPr>
          <p:cNvPr id="27651" name="备注占位符 2">
            <a:extLst>
              <a:ext uri="{FF2B5EF4-FFF2-40B4-BE49-F238E27FC236}">
                <a16:creationId xmlns="" xmlns:a16="http://schemas.microsoft.com/office/drawing/2014/main" id="{6E0EAA9D-07ED-4E31-A764-3208242CEE6B}"/>
              </a:ext>
            </a:extLst>
          </p:cNvPr>
          <p:cNvSpPr>
            <a:spLocks noGrp="1" noChangeArrowheads="1"/>
          </p:cNvSpPr>
          <p:nvPr>
            <p:ph type="body" idx="4294967295"/>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zh-CN" altLang="en-US"/>
          </a:p>
        </p:txBody>
      </p:sp>
      <p:sp>
        <p:nvSpPr>
          <p:cNvPr id="19459" name="灯片编号占位符 3">
            <a:extLst>
              <a:ext uri="{FF2B5EF4-FFF2-40B4-BE49-F238E27FC236}">
                <a16:creationId xmlns="" xmlns:a16="http://schemas.microsoft.com/office/drawing/2014/main" id="{323B22E4-AC51-46F6-9072-01091CD980C0}"/>
              </a:ext>
            </a:extLst>
          </p:cNvPr>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微软雅黑" panose="020B0503020204020204" pitchFamily="34" charset="-122"/>
                <a:ea typeface="微软雅黑" panose="020B0503020204020204" pitchFamily="34" charset="-122"/>
              </a:defRPr>
            </a:lvl1pPr>
            <a:lvl2pPr>
              <a:defRPr>
                <a:solidFill>
                  <a:schemeClr val="tx1"/>
                </a:solidFill>
                <a:latin typeface="微软雅黑" panose="020B0503020204020204" pitchFamily="34" charset="-122"/>
                <a:ea typeface="微软雅黑" panose="020B0503020204020204" pitchFamily="34" charset="-122"/>
              </a:defRPr>
            </a:lvl2pPr>
            <a:lvl3pPr>
              <a:defRPr>
                <a:solidFill>
                  <a:schemeClr val="tx1"/>
                </a:solidFill>
                <a:latin typeface="微软雅黑" panose="020B0503020204020204" pitchFamily="34" charset="-122"/>
                <a:ea typeface="微软雅黑" panose="020B0503020204020204" pitchFamily="34" charset="-122"/>
              </a:defRPr>
            </a:lvl3pPr>
            <a:lvl4pPr>
              <a:defRPr>
                <a:solidFill>
                  <a:schemeClr val="tx1"/>
                </a:solidFill>
                <a:latin typeface="微软雅黑" panose="020B0503020204020204" pitchFamily="34" charset="-122"/>
                <a:ea typeface="微软雅黑" panose="020B0503020204020204" pitchFamily="34" charset="-122"/>
              </a:defRPr>
            </a:lvl4pPr>
            <a:lvl5pPr>
              <a:defRPr>
                <a:solidFill>
                  <a:schemeClr val="tx1"/>
                </a:solidFill>
                <a:latin typeface="微软雅黑" panose="020B0503020204020204" pitchFamily="34" charset="-122"/>
                <a:ea typeface="微软雅黑" panose="020B0503020204020204" pitchFamily="34" charset="-122"/>
              </a:defRPr>
            </a:lvl5pPr>
            <a:lvl6pPr fontAlgn="base">
              <a:spcBef>
                <a:spcPct val="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6pPr>
            <a:lvl7pPr fontAlgn="base">
              <a:spcBef>
                <a:spcPct val="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7pPr>
            <a:lvl8pPr fontAlgn="base">
              <a:spcBef>
                <a:spcPct val="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8pPr>
            <a:lvl9pPr fontAlgn="base">
              <a:spcBef>
                <a:spcPct val="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9pPr>
          </a:lstStyle>
          <a:p>
            <a:pPr>
              <a:defRPr/>
            </a:pPr>
            <a:fld id="{ECB9C8FD-18B7-4A36-B074-13F920B897DC}" type="slidenum">
              <a:rPr lang="zh-CN" altLang="en-US" dirty="0" smtClean="0">
                <a:latin typeface="Calibri" panose="020F0502020204030204" pitchFamily="34" charset="0"/>
                <a:ea typeface="宋体" panose="02010600030101010101" pitchFamily="2" charset="-122"/>
              </a:rPr>
              <a:pPr>
                <a:defRPr/>
              </a:pPr>
              <a:t>6</a:t>
            </a:fld>
            <a:endParaRPr lang="zh-CN" altLang="en-US">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13362510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幻灯片图像占位符 1">
            <a:extLst>
              <a:ext uri="{FF2B5EF4-FFF2-40B4-BE49-F238E27FC236}">
                <a16:creationId xmlns="" xmlns:a16="http://schemas.microsoft.com/office/drawing/2014/main" id="{908D835A-3131-40E1-87DF-2B5524AFC196}"/>
              </a:ext>
            </a:extLst>
          </p:cNvPr>
          <p:cNvSpPr>
            <a:spLocks noGrp="1" noRot="1" noChangeAspect="1" noChangeArrowheads="1" noTextEdit="1"/>
          </p:cNvSpPr>
          <p:nvPr>
            <p:ph type="sldImg" idx="4294967295"/>
          </p:nvPr>
        </p:nvSpPr>
        <p:spPr bwMode="auto">
          <a:ln>
            <a:solidFill>
              <a:srgbClr val="000000"/>
            </a:solidFill>
            <a:miter lim="800000"/>
            <a:headEnd/>
            <a:tailEnd/>
          </a:ln>
        </p:spPr>
      </p:sp>
      <p:sp>
        <p:nvSpPr>
          <p:cNvPr id="27651" name="备注占位符 2">
            <a:extLst>
              <a:ext uri="{FF2B5EF4-FFF2-40B4-BE49-F238E27FC236}">
                <a16:creationId xmlns="" xmlns:a16="http://schemas.microsoft.com/office/drawing/2014/main" id="{6E0EAA9D-07ED-4E31-A764-3208242CEE6B}"/>
              </a:ext>
            </a:extLst>
          </p:cNvPr>
          <p:cNvSpPr>
            <a:spLocks noGrp="1" noChangeArrowheads="1"/>
          </p:cNvSpPr>
          <p:nvPr>
            <p:ph type="body" idx="4294967295"/>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zh-CN" altLang="en-US"/>
          </a:p>
        </p:txBody>
      </p:sp>
      <p:sp>
        <p:nvSpPr>
          <p:cNvPr id="19459" name="灯片编号占位符 3">
            <a:extLst>
              <a:ext uri="{FF2B5EF4-FFF2-40B4-BE49-F238E27FC236}">
                <a16:creationId xmlns="" xmlns:a16="http://schemas.microsoft.com/office/drawing/2014/main" id="{323B22E4-AC51-46F6-9072-01091CD980C0}"/>
              </a:ext>
            </a:extLst>
          </p:cNvPr>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微软雅黑" panose="020B0503020204020204" pitchFamily="34" charset="-122"/>
                <a:ea typeface="微软雅黑" panose="020B0503020204020204" pitchFamily="34" charset="-122"/>
              </a:defRPr>
            </a:lvl1pPr>
            <a:lvl2pPr>
              <a:defRPr>
                <a:solidFill>
                  <a:schemeClr val="tx1"/>
                </a:solidFill>
                <a:latin typeface="微软雅黑" panose="020B0503020204020204" pitchFamily="34" charset="-122"/>
                <a:ea typeface="微软雅黑" panose="020B0503020204020204" pitchFamily="34" charset="-122"/>
              </a:defRPr>
            </a:lvl2pPr>
            <a:lvl3pPr>
              <a:defRPr>
                <a:solidFill>
                  <a:schemeClr val="tx1"/>
                </a:solidFill>
                <a:latin typeface="微软雅黑" panose="020B0503020204020204" pitchFamily="34" charset="-122"/>
                <a:ea typeface="微软雅黑" panose="020B0503020204020204" pitchFamily="34" charset="-122"/>
              </a:defRPr>
            </a:lvl3pPr>
            <a:lvl4pPr>
              <a:defRPr>
                <a:solidFill>
                  <a:schemeClr val="tx1"/>
                </a:solidFill>
                <a:latin typeface="微软雅黑" panose="020B0503020204020204" pitchFamily="34" charset="-122"/>
                <a:ea typeface="微软雅黑" panose="020B0503020204020204" pitchFamily="34" charset="-122"/>
              </a:defRPr>
            </a:lvl4pPr>
            <a:lvl5pPr>
              <a:defRPr>
                <a:solidFill>
                  <a:schemeClr val="tx1"/>
                </a:solidFill>
                <a:latin typeface="微软雅黑" panose="020B0503020204020204" pitchFamily="34" charset="-122"/>
                <a:ea typeface="微软雅黑" panose="020B0503020204020204" pitchFamily="34" charset="-122"/>
              </a:defRPr>
            </a:lvl5pPr>
            <a:lvl6pPr fontAlgn="base">
              <a:spcBef>
                <a:spcPct val="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6pPr>
            <a:lvl7pPr fontAlgn="base">
              <a:spcBef>
                <a:spcPct val="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7pPr>
            <a:lvl8pPr fontAlgn="base">
              <a:spcBef>
                <a:spcPct val="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8pPr>
            <a:lvl9pPr fontAlgn="base">
              <a:spcBef>
                <a:spcPct val="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9pPr>
          </a:lstStyle>
          <a:p>
            <a:pPr>
              <a:defRPr/>
            </a:pPr>
            <a:fld id="{ECB9C8FD-18B7-4A36-B074-13F920B897DC}" type="slidenum">
              <a:rPr lang="zh-CN" altLang="en-US" dirty="0" smtClean="0">
                <a:latin typeface="Calibri" panose="020F0502020204030204" pitchFamily="34" charset="0"/>
                <a:ea typeface="宋体" panose="02010600030101010101" pitchFamily="2" charset="-122"/>
              </a:rPr>
              <a:pPr>
                <a:defRPr/>
              </a:pPr>
              <a:t>7</a:t>
            </a:fld>
            <a:endParaRPr lang="zh-CN" altLang="en-US">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10256595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幻灯片图像占位符 1">
            <a:extLst>
              <a:ext uri="{FF2B5EF4-FFF2-40B4-BE49-F238E27FC236}">
                <a16:creationId xmlns="" xmlns:a16="http://schemas.microsoft.com/office/drawing/2014/main" id="{908D835A-3131-40E1-87DF-2B5524AFC196}"/>
              </a:ext>
            </a:extLst>
          </p:cNvPr>
          <p:cNvSpPr>
            <a:spLocks noGrp="1" noRot="1" noChangeAspect="1" noChangeArrowheads="1" noTextEdit="1"/>
          </p:cNvSpPr>
          <p:nvPr>
            <p:ph type="sldImg" idx="4294967295"/>
          </p:nvPr>
        </p:nvSpPr>
        <p:spPr bwMode="auto">
          <a:ln>
            <a:solidFill>
              <a:srgbClr val="000000"/>
            </a:solidFill>
            <a:miter lim="800000"/>
            <a:headEnd/>
            <a:tailEnd/>
          </a:ln>
        </p:spPr>
      </p:sp>
      <p:sp>
        <p:nvSpPr>
          <p:cNvPr id="27651" name="备注占位符 2">
            <a:extLst>
              <a:ext uri="{FF2B5EF4-FFF2-40B4-BE49-F238E27FC236}">
                <a16:creationId xmlns="" xmlns:a16="http://schemas.microsoft.com/office/drawing/2014/main" id="{6E0EAA9D-07ED-4E31-A764-3208242CEE6B}"/>
              </a:ext>
            </a:extLst>
          </p:cNvPr>
          <p:cNvSpPr>
            <a:spLocks noGrp="1" noChangeArrowheads="1"/>
          </p:cNvSpPr>
          <p:nvPr>
            <p:ph type="body" idx="4294967295"/>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zh-CN" altLang="en-US"/>
          </a:p>
        </p:txBody>
      </p:sp>
      <p:sp>
        <p:nvSpPr>
          <p:cNvPr id="19459" name="灯片编号占位符 3">
            <a:extLst>
              <a:ext uri="{FF2B5EF4-FFF2-40B4-BE49-F238E27FC236}">
                <a16:creationId xmlns="" xmlns:a16="http://schemas.microsoft.com/office/drawing/2014/main" id="{323B22E4-AC51-46F6-9072-01091CD980C0}"/>
              </a:ext>
            </a:extLst>
          </p:cNvPr>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微软雅黑" panose="020B0503020204020204" pitchFamily="34" charset="-122"/>
                <a:ea typeface="微软雅黑" panose="020B0503020204020204" pitchFamily="34" charset="-122"/>
              </a:defRPr>
            </a:lvl1pPr>
            <a:lvl2pPr>
              <a:defRPr>
                <a:solidFill>
                  <a:schemeClr val="tx1"/>
                </a:solidFill>
                <a:latin typeface="微软雅黑" panose="020B0503020204020204" pitchFamily="34" charset="-122"/>
                <a:ea typeface="微软雅黑" panose="020B0503020204020204" pitchFamily="34" charset="-122"/>
              </a:defRPr>
            </a:lvl2pPr>
            <a:lvl3pPr>
              <a:defRPr>
                <a:solidFill>
                  <a:schemeClr val="tx1"/>
                </a:solidFill>
                <a:latin typeface="微软雅黑" panose="020B0503020204020204" pitchFamily="34" charset="-122"/>
                <a:ea typeface="微软雅黑" panose="020B0503020204020204" pitchFamily="34" charset="-122"/>
              </a:defRPr>
            </a:lvl3pPr>
            <a:lvl4pPr>
              <a:defRPr>
                <a:solidFill>
                  <a:schemeClr val="tx1"/>
                </a:solidFill>
                <a:latin typeface="微软雅黑" panose="020B0503020204020204" pitchFamily="34" charset="-122"/>
                <a:ea typeface="微软雅黑" panose="020B0503020204020204" pitchFamily="34" charset="-122"/>
              </a:defRPr>
            </a:lvl4pPr>
            <a:lvl5pPr>
              <a:defRPr>
                <a:solidFill>
                  <a:schemeClr val="tx1"/>
                </a:solidFill>
                <a:latin typeface="微软雅黑" panose="020B0503020204020204" pitchFamily="34" charset="-122"/>
                <a:ea typeface="微软雅黑" panose="020B0503020204020204" pitchFamily="34" charset="-122"/>
              </a:defRPr>
            </a:lvl5pPr>
            <a:lvl6pPr fontAlgn="base">
              <a:spcBef>
                <a:spcPct val="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6pPr>
            <a:lvl7pPr fontAlgn="base">
              <a:spcBef>
                <a:spcPct val="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7pPr>
            <a:lvl8pPr fontAlgn="base">
              <a:spcBef>
                <a:spcPct val="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8pPr>
            <a:lvl9pPr fontAlgn="base">
              <a:spcBef>
                <a:spcPct val="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9pPr>
          </a:lstStyle>
          <a:p>
            <a:pPr>
              <a:defRPr/>
            </a:pPr>
            <a:fld id="{ECB9C8FD-18B7-4A36-B074-13F920B897DC}" type="slidenum">
              <a:rPr lang="zh-CN" altLang="en-US" dirty="0" smtClean="0">
                <a:latin typeface="Calibri" panose="020F0502020204030204" pitchFamily="34" charset="0"/>
                <a:ea typeface="宋体" panose="02010600030101010101" pitchFamily="2" charset="-122"/>
              </a:rPr>
              <a:pPr>
                <a:defRPr/>
              </a:pPr>
              <a:t>8</a:t>
            </a:fld>
            <a:endParaRPr lang="zh-CN" altLang="en-US">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1602536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幻灯片图像占位符 1">
            <a:extLst>
              <a:ext uri="{FF2B5EF4-FFF2-40B4-BE49-F238E27FC236}">
                <a16:creationId xmlns="" xmlns:a16="http://schemas.microsoft.com/office/drawing/2014/main" id="{908D835A-3131-40E1-87DF-2B5524AFC196}"/>
              </a:ext>
            </a:extLst>
          </p:cNvPr>
          <p:cNvSpPr>
            <a:spLocks noGrp="1" noRot="1" noChangeAspect="1" noChangeArrowheads="1" noTextEdit="1"/>
          </p:cNvSpPr>
          <p:nvPr>
            <p:ph type="sldImg" idx="4294967295"/>
          </p:nvPr>
        </p:nvSpPr>
        <p:spPr bwMode="auto">
          <a:ln>
            <a:solidFill>
              <a:srgbClr val="000000"/>
            </a:solidFill>
            <a:miter lim="800000"/>
            <a:headEnd/>
            <a:tailEnd/>
          </a:ln>
        </p:spPr>
      </p:sp>
      <p:sp>
        <p:nvSpPr>
          <p:cNvPr id="27651" name="备注占位符 2">
            <a:extLst>
              <a:ext uri="{FF2B5EF4-FFF2-40B4-BE49-F238E27FC236}">
                <a16:creationId xmlns="" xmlns:a16="http://schemas.microsoft.com/office/drawing/2014/main" id="{6E0EAA9D-07ED-4E31-A764-3208242CEE6B}"/>
              </a:ext>
            </a:extLst>
          </p:cNvPr>
          <p:cNvSpPr>
            <a:spLocks noGrp="1" noChangeArrowheads="1"/>
          </p:cNvSpPr>
          <p:nvPr>
            <p:ph type="body" idx="4294967295"/>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zh-CN" altLang="en-US"/>
          </a:p>
        </p:txBody>
      </p:sp>
      <p:sp>
        <p:nvSpPr>
          <p:cNvPr id="19459" name="灯片编号占位符 3">
            <a:extLst>
              <a:ext uri="{FF2B5EF4-FFF2-40B4-BE49-F238E27FC236}">
                <a16:creationId xmlns="" xmlns:a16="http://schemas.microsoft.com/office/drawing/2014/main" id="{323B22E4-AC51-46F6-9072-01091CD980C0}"/>
              </a:ext>
            </a:extLst>
          </p:cNvPr>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微软雅黑" panose="020B0503020204020204" pitchFamily="34" charset="-122"/>
                <a:ea typeface="微软雅黑" panose="020B0503020204020204" pitchFamily="34" charset="-122"/>
              </a:defRPr>
            </a:lvl1pPr>
            <a:lvl2pPr>
              <a:defRPr>
                <a:solidFill>
                  <a:schemeClr val="tx1"/>
                </a:solidFill>
                <a:latin typeface="微软雅黑" panose="020B0503020204020204" pitchFamily="34" charset="-122"/>
                <a:ea typeface="微软雅黑" panose="020B0503020204020204" pitchFamily="34" charset="-122"/>
              </a:defRPr>
            </a:lvl2pPr>
            <a:lvl3pPr>
              <a:defRPr>
                <a:solidFill>
                  <a:schemeClr val="tx1"/>
                </a:solidFill>
                <a:latin typeface="微软雅黑" panose="020B0503020204020204" pitchFamily="34" charset="-122"/>
                <a:ea typeface="微软雅黑" panose="020B0503020204020204" pitchFamily="34" charset="-122"/>
              </a:defRPr>
            </a:lvl3pPr>
            <a:lvl4pPr>
              <a:defRPr>
                <a:solidFill>
                  <a:schemeClr val="tx1"/>
                </a:solidFill>
                <a:latin typeface="微软雅黑" panose="020B0503020204020204" pitchFamily="34" charset="-122"/>
                <a:ea typeface="微软雅黑" panose="020B0503020204020204" pitchFamily="34" charset="-122"/>
              </a:defRPr>
            </a:lvl4pPr>
            <a:lvl5pPr>
              <a:defRPr>
                <a:solidFill>
                  <a:schemeClr val="tx1"/>
                </a:solidFill>
                <a:latin typeface="微软雅黑" panose="020B0503020204020204" pitchFamily="34" charset="-122"/>
                <a:ea typeface="微软雅黑" panose="020B0503020204020204" pitchFamily="34" charset="-122"/>
              </a:defRPr>
            </a:lvl5pPr>
            <a:lvl6pPr fontAlgn="base">
              <a:spcBef>
                <a:spcPct val="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6pPr>
            <a:lvl7pPr fontAlgn="base">
              <a:spcBef>
                <a:spcPct val="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7pPr>
            <a:lvl8pPr fontAlgn="base">
              <a:spcBef>
                <a:spcPct val="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8pPr>
            <a:lvl9pPr fontAlgn="base">
              <a:spcBef>
                <a:spcPct val="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9pPr>
          </a:lstStyle>
          <a:p>
            <a:pPr>
              <a:defRPr/>
            </a:pPr>
            <a:fld id="{ECB9C8FD-18B7-4A36-B074-13F920B897DC}" type="slidenum">
              <a:rPr lang="zh-CN" altLang="en-US" dirty="0" smtClean="0">
                <a:latin typeface="Calibri" panose="020F0502020204030204" pitchFamily="34" charset="0"/>
                <a:ea typeface="宋体" panose="02010600030101010101" pitchFamily="2" charset="-122"/>
              </a:rPr>
              <a:pPr>
                <a:defRPr/>
              </a:pPr>
              <a:t>9</a:t>
            </a:fld>
            <a:endParaRPr lang="zh-CN" altLang="en-US">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2319197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2" name="日期占位符 1">
            <a:extLst>
              <a:ext uri="{FF2B5EF4-FFF2-40B4-BE49-F238E27FC236}">
                <a16:creationId xmlns="" xmlns:a16="http://schemas.microsoft.com/office/drawing/2014/main" id="{FF822460-2B01-4825-988E-6E81681B3080}"/>
              </a:ext>
            </a:extLst>
          </p:cNvPr>
          <p:cNvSpPr>
            <a:spLocks noGrp="1"/>
          </p:cNvSpPr>
          <p:nvPr>
            <p:ph type="dt" sz="half" idx="10"/>
          </p:nvPr>
        </p:nvSpPr>
        <p:spPr/>
        <p:txBody>
          <a:bodyPr/>
          <a:lstStyle>
            <a:lvl1pPr>
              <a:defRPr/>
            </a:lvl1pPr>
          </a:lstStyle>
          <a:p>
            <a:pPr>
              <a:defRPr/>
            </a:pPr>
            <a:endParaRPr lang="zh-CN" altLang="en-US"/>
          </a:p>
        </p:txBody>
      </p:sp>
      <p:sp>
        <p:nvSpPr>
          <p:cNvPr id="3" name="页脚占位符 2">
            <a:extLst>
              <a:ext uri="{FF2B5EF4-FFF2-40B4-BE49-F238E27FC236}">
                <a16:creationId xmlns="" xmlns:a16="http://schemas.microsoft.com/office/drawing/2014/main" id="{95B19197-F2B3-414D-A229-A4CCC953BC8A}"/>
              </a:ext>
            </a:extLst>
          </p:cNvPr>
          <p:cNvSpPr>
            <a:spLocks noGrp="1"/>
          </p:cNvSpPr>
          <p:nvPr>
            <p:ph type="ftr" sz="quarter" idx="11"/>
          </p:nvPr>
        </p:nvSpPr>
        <p:spPr/>
        <p:txBody>
          <a:bodyPr/>
          <a:lstStyle>
            <a:lvl1pPr>
              <a:defRPr/>
            </a:lvl1pPr>
          </a:lstStyle>
          <a:p>
            <a:pPr>
              <a:defRPr/>
            </a:pPr>
            <a:endParaRPr lang="zh-CN" altLang="en-US"/>
          </a:p>
        </p:txBody>
      </p:sp>
      <p:sp>
        <p:nvSpPr>
          <p:cNvPr id="4" name="灯片编号占位符 3">
            <a:extLst>
              <a:ext uri="{FF2B5EF4-FFF2-40B4-BE49-F238E27FC236}">
                <a16:creationId xmlns="" xmlns:a16="http://schemas.microsoft.com/office/drawing/2014/main" id="{B65B3D30-728D-4577-AF8C-E70CEBE64832}"/>
              </a:ext>
            </a:extLst>
          </p:cNvPr>
          <p:cNvSpPr>
            <a:spLocks noGrp="1"/>
          </p:cNvSpPr>
          <p:nvPr>
            <p:ph type="sldNum" sz="quarter" idx="12"/>
          </p:nvPr>
        </p:nvSpPr>
        <p:spPr/>
        <p:txBody>
          <a:bodyPr/>
          <a:lstStyle>
            <a:lvl1pPr>
              <a:defRPr/>
            </a:lvl1pPr>
          </a:lstStyle>
          <a:p>
            <a:pPr>
              <a:defRPr/>
            </a:pPr>
            <a:fld id="{28332816-2706-4115-AD43-326BD8845C35}" type="slidenum">
              <a:rPr lang="zh-CN" altLang="en-US"/>
              <a:pPr>
                <a:defRPr/>
              </a:pPr>
              <a:t>‹#›</a:t>
            </a:fld>
            <a:endParaRPr lang="zh-CN" altLang="en-US"/>
          </a:p>
        </p:txBody>
      </p:sp>
    </p:spTree>
    <p:extLst>
      <p:ext uri="{BB962C8B-B14F-4D97-AF65-F5344CB8AC3E}">
        <p14:creationId xmlns:p14="http://schemas.microsoft.com/office/powerpoint/2010/main" val="3873461678"/>
      </p:ext>
    </p:extLst>
  </p:cSld>
  <p:clrMapOvr>
    <a:masterClrMapping/>
  </p:clrMapOvr>
  <p:transition spd="med" advTm="0">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日期占位符 3">
            <a:extLst>
              <a:ext uri="{FF2B5EF4-FFF2-40B4-BE49-F238E27FC236}">
                <a16:creationId xmlns="" xmlns:a16="http://schemas.microsoft.com/office/drawing/2014/main" id="{AA44B44F-C966-4A1A-9F9F-EF75FC27E703}"/>
              </a:ext>
            </a:extLst>
          </p:cNvPr>
          <p:cNvSpPr>
            <a:spLocks noGrp="1"/>
          </p:cNvSpPr>
          <p:nvPr>
            <p:ph type="dt" sz="half" idx="10"/>
          </p:nvPr>
        </p:nvSpPr>
        <p:spPr/>
        <p:txBody>
          <a:bodyPr/>
          <a:lstStyle>
            <a:lvl1pPr>
              <a:defRPr/>
            </a:lvl1pPr>
          </a:lstStyle>
          <a:p>
            <a:pPr>
              <a:defRPr/>
            </a:pPr>
            <a:endParaRPr lang="zh-CN" altLang="en-US"/>
          </a:p>
        </p:txBody>
      </p:sp>
      <p:sp>
        <p:nvSpPr>
          <p:cNvPr id="5" name="页脚占位符 4">
            <a:extLst>
              <a:ext uri="{FF2B5EF4-FFF2-40B4-BE49-F238E27FC236}">
                <a16:creationId xmlns="" xmlns:a16="http://schemas.microsoft.com/office/drawing/2014/main" id="{F9B4BD6D-8777-4804-A352-ED414E754211}"/>
              </a:ext>
            </a:extLst>
          </p:cNvPr>
          <p:cNvSpPr>
            <a:spLocks noGrp="1"/>
          </p:cNvSpPr>
          <p:nvPr>
            <p:ph type="ftr" sz="quarter" idx="11"/>
          </p:nvPr>
        </p:nvSpPr>
        <p:spPr/>
        <p:txBody>
          <a:bodyPr/>
          <a:lstStyle>
            <a:lvl1pPr>
              <a:defRPr/>
            </a:lvl1pPr>
          </a:lstStyle>
          <a:p>
            <a:pPr>
              <a:defRPr/>
            </a:pPr>
            <a:endParaRPr lang="zh-CN" altLang="en-US"/>
          </a:p>
        </p:txBody>
      </p:sp>
      <p:sp>
        <p:nvSpPr>
          <p:cNvPr id="6" name="灯片编号占位符 5">
            <a:extLst>
              <a:ext uri="{FF2B5EF4-FFF2-40B4-BE49-F238E27FC236}">
                <a16:creationId xmlns="" xmlns:a16="http://schemas.microsoft.com/office/drawing/2014/main" id="{303CB6D9-32E7-4B1B-B534-76CAD0A78B6F}"/>
              </a:ext>
            </a:extLst>
          </p:cNvPr>
          <p:cNvSpPr>
            <a:spLocks noGrp="1"/>
          </p:cNvSpPr>
          <p:nvPr>
            <p:ph type="sldNum" sz="quarter" idx="12"/>
          </p:nvPr>
        </p:nvSpPr>
        <p:spPr/>
        <p:txBody>
          <a:bodyPr/>
          <a:lstStyle>
            <a:lvl1pPr>
              <a:defRPr/>
            </a:lvl1pPr>
          </a:lstStyle>
          <a:p>
            <a:pPr>
              <a:defRPr/>
            </a:pPr>
            <a:fld id="{557EE282-01B6-4B55-8E80-5665E1A14B30}" type="slidenum">
              <a:rPr lang="zh-CN" altLang="en-US"/>
              <a:pPr>
                <a:defRPr/>
              </a:pPr>
              <a:t>‹#›</a:t>
            </a:fld>
            <a:endParaRPr lang="zh-CN" altLang="en-US"/>
          </a:p>
        </p:txBody>
      </p:sp>
    </p:spTree>
    <p:extLst>
      <p:ext uri="{BB962C8B-B14F-4D97-AF65-F5344CB8AC3E}">
        <p14:creationId xmlns:p14="http://schemas.microsoft.com/office/powerpoint/2010/main" val="276997996"/>
      </p:ext>
    </p:extLst>
  </p:cSld>
  <p:clrMapOvr>
    <a:masterClrMapping/>
  </p:clrMapOvr>
  <p:transition spd="med" advTm="0">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154781"/>
            <a:ext cx="2057400" cy="3290888"/>
          </a:xfrm>
        </p:spPr>
        <p:txBody>
          <a:bodyPr vert="eaVert"/>
          <a:lstStyle/>
          <a:p>
            <a:r>
              <a:rPr lang="zh-CN" altLang="en-US" noProof="1"/>
              <a:t>单击此处编辑母版标题样式</a:t>
            </a:r>
          </a:p>
        </p:txBody>
      </p:sp>
      <p:sp>
        <p:nvSpPr>
          <p:cNvPr id="3" name="竖排文字占位符 2"/>
          <p:cNvSpPr>
            <a:spLocks noGrp="1"/>
          </p:cNvSpPr>
          <p:nvPr>
            <p:ph type="body" orient="vert" idx="1"/>
          </p:nvPr>
        </p:nvSpPr>
        <p:spPr>
          <a:xfrm>
            <a:off x="457200" y="154781"/>
            <a:ext cx="6019800" cy="3290888"/>
          </a:xfr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日期占位符 3">
            <a:extLst>
              <a:ext uri="{FF2B5EF4-FFF2-40B4-BE49-F238E27FC236}">
                <a16:creationId xmlns="" xmlns:a16="http://schemas.microsoft.com/office/drawing/2014/main" id="{0F9DC37D-473B-4274-9560-EA03C99D0A37}"/>
              </a:ext>
            </a:extLst>
          </p:cNvPr>
          <p:cNvSpPr>
            <a:spLocks noGrp="1"/>
          </p:cNvSpPr>
          <p:nvPr>
            <p:ph type="dt" sz="half" idx="10"/>
          </p:nvPr>
        </p:nvSpPr>
        <p:spPr/>
        <p:txBody>
          <a:bodyPr/>
          <a:lstStyle>
            <a:lvl1pPr>
              <a:defRPr/>
            </a:lvl1pPr>
          </a:lstStyle>
          <a:p>
            <a:pPr>
              <a:defRPr/>
            </a:pPr>
            <a:endParaRPr lang="zh-CN" altLang="en-US"/>
          </a:p>
        </p:txBody>
      </p:sp>
      <p:sp>
        <p:nvSpPr>
          <p:cNvPr id="5" name="页脚占位符 4">
            <a:extLst>
              <a:ext uri="{FF2B5EF4-FFF2-40B4-BE49-F238E27FC236}">
                <a16:creationId xmlns="" xmlns:a16="http://schemas.microsoft.com/office/drawing/2014/main" id="{A7AD1B77-FB2D-43BE-B41B-C6AC3E81726F}"/>
              </a:ext>
            </a:extLst>
          </p:cNvPr>
          <p:cNvSpPr>
            <a:spLocks noGrp="1"/>
          </p:cNvSpPr>
          <p:nvPr>
            <p:ph type="ftr" sz="quarter" idx="11"/>
          </p:nvPr>
        </p:nvSpPr>
        <p:spPr/>
        <p:txBody>
          <a:bodyPr/>
          <a:lstStyle>
            <a:lvl1pPr>
              <a:defRPr/>
            </a:lvl1pPr>
          </a:lstStyle>
          <a:p>
            <a:pPr>
              <a:defRPr/>
            </a:pPr>
            <a:endParaRPr lang="zh-CN" altLang="en-US"/>
          </a:p>
        </p:txBody>
      </p:sp>
      <p:sp>
        <p:nvSpPr>
          <p:cNvPr id="6" name="灯片编号占位符 5">
            <a:extLst>
              <a:ext uri="{FF2B5EF4-FFF2-40B4-BE49-F238E27FC236}">
                <a16:creationId xmlns="" xmlns:a16="http://schemas.microsoft.com/office/drawing/2014/main" id="{8D9E15EB-58ED-48E2-A171-7E375E7E9C82}"/>
              </a:ext>
            </a:extLst>
          </p:cNvPr>
          <p:cNvSpPr>
            <a:spLocks noGrp="1"/>
          </p:cNvSpPr>
          <p:nvPr>
            <p:ph type="sldNum" sz="quarter" idx="12"/>
          </p:nvPr>
        </p:nvSpPr>
        <p:spPr/>
        <p:txBody>
          <a:bodyPr/>
          <a:lstStyle>
            <a:lvl1pPr>
              <a:defRPr/>
            </a:lvl1pPr>
          </a:lstStyle>
          <a:p>
            <a:pPr>
              <a:defRPr/>
            </a:pPr>
            <a:fld id="{7F7CE132-D9AD-4A0A-9C3F-2F788F43ED53}" type="slidenum">
              <a:rPr lang="zh-CN" altLang="en-US"/>
              <a:pPr>
                <a:defRPr/>
              </a:pPr>
              <a:t>‹#›</a:t>
            </a:fld>
            <a:endParaRPr lang="zh-CN" altLang="en-US"/>
          </a:p>
        </p:txBody>
      </p:sp>
    </p:spTree>
    <p:extLst>
      <p:ext uri="{BB962C8B-B14F-4D97-AF65-F5344CB8AC3E}">
        <p14:creationId xmlns:p14="http://schemas.microsoft.com/office/powerpoint/2010/main" val="3052540527"/>
      </p:ext>
    </p:extLst>
  </p:cSld>
  <p:clrMapOvr>
    <a:masterClrMapping/>
  </p:clrMapOvr>
  <p:transition spd="med" advTm="0">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两栏内容">
    <p:spTree>
      <p:nvGrpSpPr>
        <p:cNvPr id="1" name=""/>
        <p:cNvGrpSpPr/>
        <p:nvPr/>
      </p:nvGrpSpPr>
      <p:grpSpPr>
        <a:xfrm>
          <a:off x="0" y="0"/>
          <a:ext cx="0" cy="0"/>
          <a:chOff x="0" y="0"/>
          <a:chExt cx="0" cy="0"/>
        </a:xfrm>
      </p:grpSpPr>
      <p:grpSp>
        <p:nvGrpSpPr>
          <p:cNvPr id="2" name="组合 21">
            <a:extLst>
              <a:ext uri="{FF2B5EF4-FFF2-40B4-BE49-F238E27FC236}">
                <a16:creationId xmlns="" xmlns:a16="http://schemas.microsoft.com/office/drawing/2014/main" id="{12B7BFE6-1A67-4CE5-B7E4-229419787A7C}"/>
              </a:ext>
            </a:extLst>
          </p:cNvPr>
          <p:cNvGrpSpPr>
            <a:grpSpLocks/>
          </p:cNvGrpSpPr>
          <p:nvPr userDrawn="1"/>
        </p:nvGrpSpPr>
        <p:grpSpPr bwMode="auto">
          <a:xfrm flipH="1">
            <a:off x="5476875" y="339725"/>
            <a:ext cx="247650" cy="384175"/>
            <a:chOff x="3579019" y="293633"/>
            <a:chExt cx="361957" cy="564356"/>
          </a:xfrm>
        </p:grpSpPr>
        <p:sp>
          <p:nvSpPr>
            <p:cNvPr id="3" name="任意多边形 22">
              <a:extLst>
                <a:ext uri="{FF2B5EF4-FFF2-40B4-BE49-F238E27FC236}">
                  <a16:creationId xmlns="" xmlns:a16="http://schemas.microsoft.com/office/drawing/2014/main" id="{EED26AC1-56F2-4BE0-A8F0-5BA3AF04A25F}"/>
                </a:ext>
              </a:extLst>
            </p:cNvPr>
            <p:cNvSpPr/>
            <p:nvPr/>
          </p:nvSpPr>
          <p:spPr>
            <a:xfrm>
              <a:off x="3579019" y="433556"/>
              <a:ext cx="232024" cy="375461"/>
            </a:xfrm>
            <a:custGeom>
              <a:avLst/>
              <a:gdLst>
                <a:gd name="connsiteX0" fmla="*/ 0 w 230981"/>
                <a:gd name="connsiteY0" fmla="*/ 0 h 376237"/>
                <a:gd name="connsiteX1" fmla="*/ 230981 w 230981"/>
                <a:gd name="connsiteY1" fmla="*/ 376237 h 376237"/>
              </a:gdLst>
              <a:ahLst/>
              <a:cxnLst>
                <a:cxn ang="0">
                  <a:pos x="connsiteX0" y="connsiteY0"/>
                </a:cxn>
                <a:cxn ang="0">
                  <a:pos x="connsiteX1" y="connsiteY1"/>
                </a:cxn>
              </a:cxnLst>
              <a:rect l="l" t="t" r="r" b="b"/>
              <a:pathLst>
                <a:path w="230981" h="376237">
                  <a:moveTo>
                    <a:pt x="0" y="0"/>
                  </a:moveTo>
                  <a:lnTo>
                    <a:pt x="230981" y="376237"/>
                  </a:lnTo>
                </a:path>
              </a:pathLst>
            </a:custGeom>
            <a:no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 name="任意多边形 23">
              <a:extLst>
                <a:ext uri="{FF2B5EF4-FFF2-40B4-BE49-F238E27FC236}">
                  <a16:creationId xmlns="" xmlns:a16="http://schemas.microsoft.com/office/drawing/2014/main" id="{7FAAC266-77A2-4886-BEBA-04A476CF0621}"/>
                </a:ext>
              </a:extLst>
            </p:cNvPr>
            <p:cNvSpPr/>
            <p:nvPr/>
          </p:nvSpPr>
          <p:spPr>
            <a:xfrm>
              <a:off x="3660227" y="482530"/>
              <a:ext cx="232024" cy="375459"/>
            </a:xfrm>
            <a:custGeom>
              <a:avLst/>
              <a:gdLst>
                <a:gd name="connsiteX0" fmla="*/ 0 w 230981"/>
                <a:gd name="connsiteY0" fmla="*/ 0 h 376237"/>
                <a:gd name="connsiteX1" fmla="*/ 230981 w 230981"/>
                <a:gd name="connsiteY1" fmla="*/ 376237 h 376237"/>
              </a:gdLst>
              <a:ahLst/>
              <a:cxnLst>
                <a:cxn ang="0">
                  <a:pos x="connsiteX0" y="connsiteY0"/>
                </a:cxn>
                <a:cxn ang="0">
                  <a:pos x="connsiteX1" y="connsiteY1"/>
                </a:cxn>
              </a:cxnLst>
              <a:rect l="l" t="t" r="r" b="b"/>
              <a:pathLst>
                <a:path w="230981" h="376237">
                  <a:moveTo>
                    <a:pt x="0" y="0"/>
                  </a:moveTo>
                  <a:lnTo>
                    <a:pt x="230981" y="376237"/>
                  </a:lnTo>
                </a:path>
              </a:pathLst>
            </a:custGeom>
            <a:no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 name="任意多边形 24">
              <a:extLst>
                <a:ext uri="{FF2B5EF4-FFF2-40B4-BE49-F238E27FC236}">
                  <a16:creationId xmlns="" xmlns:a16="http://schemas.microsoft.com/office/drawing/2014/main" id="{E6CD67F9-AECA-4CD6-A2AE-320E0547AFC0}"/>
                </a:ext>
              </a:extLst>
            </p:cNvPr>
            <p:cNvSpPr/>
            <p:nvPr/>
          </p:nvSpPr>
          <p:spPr>
            <a:xfrm>
              <a:off x="3595260" y="293633"/>
              <a:ext cx="229704" cy="375461"/>
            </a:xfrm>
            <a:custGeom>
              <a:avLst/>
              <a:gdLst>
                <a:gd name="connsiteX0" fmla="*/ 0 w 230981"/>
                <a:gd name="connsiteY0" fmla="*/ 0 h 376237"/>
                <a:gd name="connsiteX1" fmla="*/ 230981 w 230981"/>
                <a:gd name="connsiteY1" fmla="*/ 376237 h 376237"/>
              </a:gdLst>
              <a:ahLst/>
              <a:cxnLst>
                <a:cxn ang="0">
                  <a:pos x="connsiteX0" y="connsiteY0"/>
                </a:cxn>
                <a:cxn ang="0">
                  <a:pos x="connsiteX1" y="connsiteY1"/>
                </a:cxn>
              </a:cxnLst>
              <a:rect l="l" t="t" r="r" b="b"/>
              <a:pathLst>
                <a:path w="230981" h="376237">
                  <a:moveTo>
                    <a:pt x="0" y="0"/>
                  </a:moveTo>
                  <a:lnTo>
                    <a:pt x="230981" y="376237"/>
                  </a:lnTo>
                </a:path>
              </a:pathLst>
            </a:custGeom>
            <a:no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6" name="任意多边形 25">
              <a:extLst>
                <a:ext uri="{FF2B5EF4-FFF2-40B4-BE49-F238E27FC236}">
                  <a16:creationId xmlns="" xmlns:a16="http://schemas.microsoft.com/office/drawing/2014/main" id="{28464A10-956C-4638-A985-7A7C28B6510F}"/>
                </a:ext>
              </a:extLst>
            </p:cNvPr>
            <p:cNvSpPr/>
            <p:nvPr/>
          </p:nvSpPr>
          <p:spPr>
            <a:xfrm>
              <a:off x="3794800" y="508182"/>
              <a:ext cx="146176" cy="235538"/>
            </a:xfrm>
            <a:custGeom>
              <a:avLst/>
              <a:gdLst>
                <a:gd name="connsiteX0" fmla="*/ 0 w 230981"/>
                <a:gd name="connsiteY0" fmla="*/ 0 h 376237"/>
                <a:gd name="connsiteX1" fmla="*/ 230981 w 230981"/>
                <a:gd name="connsiteY1" fmla="*/ 376237 h 376237"/>
                <a:gd name="connsiteX0-1" fmla="*/ 0 w 145256"/>
                <a:gd name="connsiteY0-2" fmla="*/ 0 h 235743"/>
                <a:gd name="connsiteX1-3" fmla="*/ 145256 w 145256"/>
                <a:gd name="connsiteY1-4" fmla="*/ 235743 h 235743"/>
              </a:gdLst>
              <a:ahLst/>
              <a:cxnLst>
                <a:cxn ang="0">
                  <a:pos x="connsiteX0-1" y="connsiteY0-2"/>
                </a:cxn>
                <a:cxn ang="0">
                  <a:pos x="connsiteX1-3" y="connsiteY1-4"/>
                </a:cxn>
              </a:cxnLst>
              <a:rect l="l" t="t" r="r" b="b"/>
              <a:pathLst>
                <a:path w="145256" h="235743">
                  <a:moveTo>
                    <a:pt x="0" y="0"/>
                  </a:moveTo>
                  <a:lnTo>
                    <a:pt x="145256" y="235743"/>
                  </a:lnTo>
                </a:path>
              </a:pathLst>
            </a:custGeom>
            <a:no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cxnSp>
        <p:nvCxnSpPr>
          <p:cNvPr id="7" name="直接连接符 26">
            <a:extLst>
              <a:ext uri="{FF2B5EF4-FFF2-40B4-BE49-F238E27FC236}">
                <a16:creationId xmlns="" xmlns:a16="http://schemas.microsoft.com/office/drawing/2014/main" id="{3FF2177A-0BC8-4C82-BA11-C7EDA39F387D}"/>
              </a:ext>
            </a:extLst>
          </p:cNvPr>
          <p:cNvCxnSpPr/>
          <p:nvPr/>
        </p:nvCxnSpPr>
        <p:spPr>
          <a:xfrm flipH="1">
            <a:off x="525463" y="690563"/>
            <a:ext cx="3141662" cy="0"/>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8" name="直接连接符 27">
            <a:extLst>
              <a:ext uri="{FF2B5EF4-FFF2-40B4-BE49-F238E27FC236}">
                <a16:creationId xmlns="" xmlns:a16="http://schemas.microsoft.com/office/drawing/2014/main" id="{2CBCC9F8-6618-4995-96BB-11C65D1A4B4E}"/>
              </a:ext>
            </a:extLst>
          </p:cNvPr>
          <p:cNvCxnSpPr/>
          <p:nvPr/>
        </p:nvCxnSpPr>
        <p:spPr>
          <a:xfrm flipH="1">
            <a:off x="5476875" y="690563"/>
            <a:ext cx="3141663" cy="0"/>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9" name="直接连接符 28">
            <a:extLst>
              <a:ext uri="{FF2B5EF4-FFF2-40B4-BE49-F238E27FC236}">
                <a16:creationId xmlns="" xmlns:a16="http://schemas.microsoft.com/office/drawing/2014/main" id="{F9E11E5F-F0DD-4996-A6A8-18F911EC8147}"/>
              </a:ext>
            </a:extLst>
          </p:cNvPr>
          <p:cNvCxnSpPr/>
          <p:nvPr/>
        </p:nvCxnSpPr>
        <p:spPr>
          <a:xfrm flipH="1">
            <a:off x="525463" y="4749800"/>
            <a:ext cx="3325812" cy="0"/>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0" name="直接连接符 29">
            <a:extLst>
              <a:ext uri="{FF2B5EF4-FFF2-40B4-BE49-F238E27FC236}">
                <a16:creationId xmlns="" xmlns:a16="http://schemas.microsoft.com/office/drawing/2014/main" id="{A5DFE15F-FDE0-40A8-BD12-28E325DC2D75}"/>
              </a:ext>
            </a:extLst>
          </p:cNvPr>
          <p:cNvCxnSpPr/>
          <p:nvPr/>
        </p:nvCxnSpPr>
        <p:spPr>
          <a:xfrm flipH="1">
            <a:off x="5292725" y="4749800"/>
            <a:ext cx="3325813" cy="0"/>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grpSp>
        <p:nvGrpSpPr>
          <p:cNvPr id="11" name="组合 16">
            <a:extLst>
              <a:ext uri="{FF2B5EF4-FFF2-40B4-BE49-F238E27FC236}">
                <a16:creationId xmlns="" xmlns:a16="http://schemas.microsoft.com/office/drawing/2014/main" id="{615D2B94-B49D-402A-A2F6-16FD363B4162}"/>
              </a:ext>
            </a:extLst>
          </p:cNvPr>
          <p:cNvGrpSpPr>
            <a:grpSpLocks/>
          </p:cNvGrpSpPr>
          <p:nvPr userDrawn="1"/>
        </p:nvGrpSpPr>
        <p:grpSpPr bwMode="auto">
          <a:xfrm>
            <a:off x="3419475" y="339725"/>
            <a:ext cx="247650" cy="384175"/>
            <a:chOff x="3579019" y="293633"/>
            <a:chExt cx="361957" cy="564356"/>
          </a:xfrm>
        </p:grpSpPr>
        <p:sp>
          <p:nvSpPr>
            <p:cNvPr id="12" name="任意多边形 17">
              <a:extLst>
                <a:ext uri="{FF2B5EF4-FFF2-40B4-BE49-F238E27FC236}">
                  <a16:creationId xmlns="" xmlns:a16="http://schemas.microsoft.com/office/drawing/2014/main" id="{DCC7C382-1BE4-45E6-8A50-E8FEEC3B4D18}"/>
                </a:ext>
              </a:extLst>
            </p:cNvPr>
            <p:cNvSpPr/>
            <p:nvPr/>
          </p:nvSpPr>
          <p:spPr>
            <a:xfrm>
              <a:off x="3579019" y="433556"/>
              <a:ext cx="232024" cy="375461"/>
            </a:xfrm>
            <a:custGeom>
              <a:avLst/>
              <a:gdLst>
                <a:gd name="connsiteX0" fmla="*/ 0 w 230981"/>
                <a:gd name="connsiteY0" fmla="*/ 0 h 376237"/>
                <a:gd name="connsiteX1" fmla="*/ 230981 w 230981"/>
                <a:gd name="connsiteY1" fmla="*/ 376237 h 376237"/>
              </a:gdLst>
              <a:ahLst/>
              <a:cxnLst>
                <a:cxn ang="0">
                  <a:pos x="connsiteX0" y="connsiteY0"/>
                </a:cxn>
                <a:cxn ang="0">
                  <a:pos x="connsiteX1" y="connsiteY1"/>
                </a:cxn>
              </a:cxnLst>
              <a:rect l="l" t="t" r="r" b="b"/>
              <a:pathLst>
                <a:path w="230981" h="376237">
                  <a:moveTo>
                    <a:pt x="0" y="0"/>
                  </a:moveTo>
                  <a:lnTo>
                    <a:pt x="230981" y="376237"/>
                  </a:lnTo>
                </a:path>
              </a:pathLst>
            </a:custGeom>
            <a:no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3" name="任意多边形 18">
              <a:extLst>
                <a:ext uri="{FF2B5EF4-FFF2-40B4-BE49-F238E27FC236}">
                  <a16:creationId xmlns="" xmlns:a16="http://schemas.microsoft.com/office/drawing/2014/main" id="{A18071F8-75E7-4CBA-B040-94AC9A705740}"/>
                </a:ext>
              </a:extLst>
            </p:cNvPr>
            <p:cNvSpPr/>
            <p:nvPr/>
          </p:nvSpPr>
          <p:spPr>
            <a:xfrm>
              <a:off x="3660228" y="482530"/>
              <a:ext cx="232024" cy="375459"/>
            </a:xfrm>
            <a:custGeom>
              <a:avLst/>
              <a:gdLst>
                <a:gd name="connsiteX0" fmla="*/ 0 w 230981"/>
                <a:gd name="connsiteY0" fmla="*/ 0 h 376237"/>
                <a:gd name="connsiteX1" fmla="*/ 230981 w 230981"/>
                <a:gd name="connsiteY1" fmla="*/ 376237 h 376237"/>
              </a:gdLst>
              <a:ahLst/>
              <a:cxnLst>
                <a:cxn ang="0">
                  <a:pos x="connsiteX0" y="connsiteY0"/>
                </a:cxn>
                <a:cxn ang="0">
                  <a:pos x="connsiteX1" y="connsiteY1"/>
                </a:cxn>
              </a:cxnLst>
              <a:rect l="l" t="t" r="r" b="b"/>
              <a:pathLst>
                <a:path w="230981" h="376237">
                  <a:moveTo>
                    <a:pt x="0" y="0"/>
                  </a:moveTo>
                  <a:lnTo>
                    <a:pt x="230981" y="376237"/>
                  </a:lnTo>
                </a:path>
              </a:pathLst>
            </a:custGeom>
            <a:no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4" name="任意多边形 19">
              <a:extLst>
                <a:ext uri="{FF2B5EF4-FFF2-40B4-BE49-F238E27FC236}">
                  <a16:creationId xmlns="" xmlns:a16="http://schemas.microsoft.com/office/drawing/2014/main" id="{4F573B1D-CA53-46B6-8E10-CA1399A88A39}"/>
                </a:ext>
              </a:extLst>
            </p:cNvPr>
            <p:cNvSpPr/>
            <p:nvPr/>
          </p:nvSpPr>
          <p:spPr>
            <a:xfrm>
              <a:off x="3595261" y="293633"/>
              <a:ext cx="229703" cy="375461"/>
            </a:xfrm>
            <a:custGeom>
              <a:avLst/>
              <a:gdLst>
                <a:gd name="connsiteX0" fmla="*/ 0 w 230981"/>
                <a:gd name="connsiteY0" fmla="*/ 0 h 376237"/>
                <a:gd name="connsiteX1" fmla="*/ 230981 w 230981"/>
                <a:gd name="connsiteY1" fmla="*/ 376237 h 376237"/>
              </a:gdLst>
              <a:ahLst/>
              <a:cxnLst>
                <a:cxn ang="0">
                  <a:pos x="connsiteX0" y="connsiteY0"/>
                </a:cxn>
                <a:cxn ang="0">
                  <a:pos x="connsiteX1" y="connsiteY1"/>
                </a:cxn>
              </a:cxnLst>
              <a:rect l="l" t="t" r="r" b="b"/>
              <a:pathLst>
                <a:path w="230981" h="376237">
                  <a:moveTo>
                    <a:pt x="0" y="0"/>
                  </a:moveTo>
                  <a:lnTo>
                    <a:pt x="230981" y="376237"/>
                  </a:lnTo>
                </a:path>
              </a:pathLst>
            </a:custGeom>
            <a:no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5" name="任意多边形 20">
              <a:extLst>
                <a:ext uri="{FF2B5EF4-FFF2-40B4-BE49-F238E27FC236}">
                  <a16:creationId xmlns="" xmlns:a16="http://schemas.microsoft.com/office/drawing/2014/main" id="{6C015D2C-623A-4C02-942E-991702AAC38E}"/>
                </a:ext>
              </a:extLst>
            </p:cNvPr>
            <p:cNvSpPr/>
            <p:nvPr/>
          </p:nvSpPr>
          <p:spPr>
            <a:xfrm>
              <a:off x="3794802" y="508182"/>
              <a:ext cx="146174" cy="235538"/>
            </a:xfrm>
            <a:custGeom>
              <a:avLst/>
              <a:gdLst>
                <a:gd name="connsiteX0" fmla="*/ 0 w 230981"/>
                <a:gd name="connsiteY0" fmla="*/ 0 h 376237"/>
                <a:gd name="connsiteX1" fmla="*/ 230981 w 230981"/>
                <a:gd name="connsiteY1" fmla="*/ 376237 h 376237"/>
                <a:gd name="connsiteX0-1" fmla="*/ 0 w 145256"/>
                <a:gd name="connsiteY0-2" fmla="*/ 0 h 235743"/>
                <a:gd name="connsiteX1-3" fmla="*/ 145256 w 145256"/>
                <a:gd name="connsiteY1-4" fmla="*/ 235743 h 235743"/>
              </a:gdLst>
              <a:ahLst/>
              <a:cxnLst>
                <a:cxn ang="0">
                  <a:pos x="connsiteX0-1" y="connsiteY0-2"/>
                </a:cxn>
                <a:cxn ang="0">
                  <a:pos x="connsiteX1-3" y="connsiteY1-4"/>
                </a:cxn>
              </a:cxnLst>
              <a:rect l="l" t="t" r="r" b="b"/>
              <a:pathLst>
                <a:path w="145256" h="235743">
                  <a:moveTo>
                    <a:pt x="0" y="0"/>
                  </a:moveTo>
                  <a:lnTo>
                    <a:pt x="145256" y="235743"/>
                  </a:lnTo>
                </a:path>
              </a:pathLst>
            </a:custGeom>
            <a:no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16" name="TextBox 14">
            <a:extLst>
              <a:ext uri="{FF2B5EF4-FFF2-40B4-BE49-F238E27FC236}">
                <a16:creationId xmlns="" xmlns:a16="http://schemas.microsoft.com/office/drawing/2014/main" id="{6D42C6B5-18DF-4EE4-87C8-23A061F5714B}"/>
              </a:ext>
            </a:extLst>
          </p:cNvPr>
          <p:cNvSpPr txBox="1">
            <a:spLocks noChangeArrowheads="1"/>
          </p:cNvSpPr>
          <p:nvPr/>
        </p:nvSpPr>
        <p:spPr bwMode="auto">
          <a:xfrm>
            <a:off x="3132138" y="409575"/>
            <a:ext cx="2879725" cy="60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1pPr>
            <a:lvl2pPr marL="742950" indent="-285750">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2pPr>
            <a:lvl3pPr marL="1143000" indent="-228600">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3pPr>
            <a:lvl4pPr marL="1600200" indent="-228600">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4pPr>
            <a:lvl5pPr marL="2057400" indent="-228600">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9pPr>
          </a:lstStyle>
          <a:p>
            <a:pPr algn="ctr" eaLnBrk="1" hangingPunct="1">
              <a:buFontTx/>
              <a:buNone/>
              <a:defRPr/>
            </a:pPr>
            <a:r>
              <a:rPr lang="zh-CN" altLang="en-US" sz="2100">
                <a:solidFill>
                  <a:srgbClr val="B5B5B5"/>
                </a:solidFill>
              </a:rPr>
              <a:t>单击输入标题</a:t>
            </a:r>
            <a:endParaRPr lang="en-US" altLang="zh-CN" sz="2100">
              <a:solidFill>
                <a:srgbClr val="B5B5B5"/>
              </a:solidFill>
            </a:endParaRPr>
          </a:p>
          <a:p>
            <a:pPr algn="ctr" eaLnBrk="1" hangingPunct="1">
              <a:buFontTx/>
              <a:buNone/>
              <a:defRPr/>
            </a:pPr>
            <a:r>
              <a:rPr lang="zh-CN" altLang="en-US" sz="1100">
                <a:solidFill>
                  <a:srgbClr val="595959"/>
                </a:solidFill>
              </a:rPr>
              <a:t>单击此处添加副标题或详细文本描述</a:t>
            </a:r>
          </a:p>
        </p:txBody>
      </p:sp>
      <p:sp>
        <p:nvSpPr>
          <p:cNvPr id="17" name="TextBox 15">
            <a:extLst>
              <a:ext uri="{FF2B5EF4-FFF2-40B4-BE49-F238E27FC236}">
                <a16:creationId xmlns="" xmlns:a16="http://schemas.microsoft.com/office/drawing/2014/main" id="{2D9F1FEE-1628-4C9C-9543-7870C771EFC1}"/>
              </a:ext>
            </a:extLst>
          </p:cNvPr>
          <p:cNvSpPr txBox="1">
            <a:spLocks noChangeArrowheads="1"/>
          </p:cNvSpPr>
          <p:nvPr/>
        </p:nvSpPr>
        <p:spPr bwMode="auto">
          <a:xfrm>
            <a:off x="3132138" y="4587875"/>
            <a:ext cx="28797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1pPr>
            <a:lvl2pPr marL="742950" indent="-285750">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2pPr>
            <a:lvl3pPr marL="1143000" indent="-228600">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3pPr>
            <a:lvl4pPr marL="1600200" indent="-228600">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4pPr>
            <a:lvl5pPr marL="2057400" indent="-228600">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9pPr>
          </a:lstStyle>
          <a:p>
            <a:pPr algn="ctr" eaLnBrk="1" hangingPunct="1">
              <a:buFontTx/>
              <a:buNone/>
              <a:defRPr/>
            </a:pPr>
            <a:r>
              <a:rPr lang="en-US" altLang="zh-CN" sz="800">
                <a:solidFill>
                  <a:srgbClr val="B5B5B5"/>
                </a:solidFill>
              </a:rPr>
              <a:t>www.</a:t>
            </a:r>
            <a:r>
              <a:rPr lang="zh-CN" altLang="en-US" sz="800">
                <a:solidFill>
                  <a:srgbClr val="B5B5B5"/>
                </a:solidFill>
              </a:rPr>
              <a:t>企业网站</a:t>
            </a:r>
            <a:r>
              <a:rPr lang="en-US" altLang="zh-CN" sz="800">
                <a:solidFill>
                  <a:srgbClr val="B5B5B5"/>
                </a:solidFill>
              </a:rPr>
              <a:t>.com</a:t>
            </a:r>
          </a:p>
          <a:p>
            <a:pPr algn="ctr" eaLnBrk="1" hangingPunct="1">
              <a:buFontTx/>
              <a:buNone/>
              <a:defRPr/>
            </a:pPr>
            <a:r>
              <a:rPr lang="zh-CN" altLang="en-US" sz="800">
                <a:solidFill>
                  <a:srgbClr val="595959"/>
                </a:solidFill>
              </a:rPr>
              <a:t>企业名称</a:t>
            </a:r>
            <a:r>
              <a:rPr lang="en-US" altLang="zh-CN" sz="800">
                <a:solidFill>
                  <a:srgbClr val="595959"/>
                </a:solidFill>
              </a:rPr>
              <a:t>/</a:t>
            </a:r>
            <a:r>
              <a:rPr lang="zh-CN" altLang="en-US" sz="800">
                <a:solidFill>
                  <a:srgbClr val="595959"/>
                </a:solidFill>
              </a:rPr>
              <a:t>宣传口号</a:t>
            </a:r>
            <a:r>
              <a:rPr lang="en-US" altLang="zh-CN" sz="800">
                <a:solidFill>
                  <a:srgbClr val="595959"/>
                </a:solidFill>
              </a:rPr>
              <a:t>/</a:t>
            </a:r>
            <a:r>
              <a:rPr lang="zh-CN" altLang="en-US" sz="800">
                <a:solidFill>
                  <a:srgbClr val="595959"/>
                </a:solidFill>
              </a:rPr>
              <a:t>企业标题</a:t>
            </a:r>
          </a:p>
        </p:txBody>
      </p:sp>
      <p:sp>
        <p:nvSpPr>
          <p:cNvPr id="18" name="日期占位符 1">
            <a:extLst>
              <a:ext uri="{FF2B5EF4-FFF2-40B4-BE49-F238E27FC236}">
                <a16:creationId xmlns="" xmlns:a16="http://schemas.microsoft.com/office/drawing/2014/main" id="{C6D0158E-3F03-4E7F-9205-9A64E33CAC49}"/>
              </a:ext>
            </a:extLst>
          </p:cNvPr>
          <p:cNvSpPr>
            <a:spLocks noGrp="1"/>
          </p:cNvSpPr>
          <p:nvPr>
            <p:ph type="dt" sz="half" idx="10"/>
          </p:nvPr>
        </p:nvSpPr>
        <p:spPr/>
        <p:txBody>
          <a:bodyPr/>
          <a:lstStyle>
            <a:lvl1pPr>
              <a:defRPr/>
            </a:lvl1pPr>
          </a:lstStyle>
          <a:p>
            <a:pPr>
              <a:defRPr/>
            </a:pPr>
            <a:endParaRPr lang="zh-CN" altLang="en-US"/>
          </a:p>
        </p:txBody>
      </p:sp>
      <p:sp>
        <p:nvSpPr>
          <p:cNvPr id="19" name="页脚占位符 2">
            <a:extLst>
              <a:ext uri="{FF2B5EF4-FFF2-40B4-BE49-F238E27FC236}">
                <a16:creationId xmlns="" xmlns:a16="http://schemas.microsoft.com/office/drawing/2014/main" id="{BF8A38EA-EAF3-42CB-89C0-F288D3B95B8F}"/>
              </a:ext>
            </a:extLst>
          </p:cNvPr>
          <p:cNvSpPr>
            <a:spLocks noGrp="1"/>
          </p:cNvSpPr>
          <p:nvPr>
            <p:ph type="ftr" sz="quarter" idx="11"/>
          </p:nvPr>
        </p:nvSpPr>
        <p:spPr/>
        <p:txBody>
          <a:bodyPr/>
          <a:lstStyle>
            <a:lvl1pPr>
              <a:defRPr/>
            </a:lvl1pPr>
          </a:lstStyle>
          <a:p>
            <a:pPr>
              <a:defRPr/>
            </a:pPr>
            <a:endParaRPr lang="zh-CN" altLang="en-US"/>
          </a:p>
        </p:txBody>
      </p:sp>
      <p:sp>
        <p:nvSpPr>
          <p:cNvPr id="20" name="灯片编号占位符 3">
            <a:extLst>
              <a:ext uri="{FF2B5EF4-FFF2-40B4-BE49-F238E27FC236}">
                <a16:creationId xmlns="" xmlns:a16="http://schemas.microsoft.com/office/drawing/2014/main" id="{8C0D14EF-EB35-44A5-9842-E30DBAF237DD}"/>
              </a:ext>
            </a:extLst>
          </p:cNvPr>
          <p:cNvSpPr>
            <a:spLocks noGrp="1"/>
          </p:cNvSpPr>
          <p:nvPr>
            <p:ph type="sldNum" sz="quarter" idx="12"/>
          </p:nvPr>
        </p:nvSpPr>
        <p:spPr/>
        <p:txBody>
          <a:bodyPr/>
          <a:lstStyle>
            <a:lvl1pPr>
              <a:defRPr/>
            </a:lvl1pPr>
          </a:lstStyle>
          <a:p>
            <a:pPr>
              <a:defRPr/>
            </a:pPr>
            <a:fld id="{F9C4CFB3-6427-4AC8-B0AD-B14EC1F34356}" type="slidenum">
              <a:rPr lang="zh-CN" altLang="en-US"/>
              <a:pPr>
                <a:defRPr/>
              </a:pPr>
              <a:t>‹#›</a:t>
            </a:fld>
            <a:endParaRPr lang="zh-CN" altLang="en-US"/>
          </a:p>
        </p:txBody>
      </p:sp>
    </p:spTree>
    <p:extLst>
      <p:ext uri="{BB962C8B-B14F-4D97-AF65-F5344CB8AC3E}">
        <p14:creationId xmlns:p14="http://schemas.microsoft.com/office/powerpoint/2010/main" val="3284388389"/>
      </p:ext>
    </p:extLst>
  </p:cSld>
  <p:clrMapOvr>
    <a:masterClrMapping/>
  </p:clrMapOvr>
  <p:transition spd="med"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500" fill="hold"/>
                                        <p:tgtEl>
                                          <p:spTgt spid="16"/>
                                        </p:tgtEl>
                                        <p:attrNameLst>
                                          <p:attrName>ppt_x</p:attrName>
                                        </p:attrNameLst>
                                      </p:cBhvr>
                                      <p:tavLst>
                                        <p:tav tm="0">
                                          <p:val>
                                            <p:strVal val="#ppt_x"/>
                                          </p:val>
                                        </p:tav>
                                        <p:tav tm="100000">
                                          <p:val>
                                            <p:strVal val="#ppt_x"/>
                                          </p:val>
                                        </p:tav>
                                      </p:tavLst>
                                    </p:anim>
                                    <p:anim calcmode="lin" valueType="num">
                                      <p:cBhvr>
                                        <p:cTn id="8" dur="500" fill="hold"/>
                                        <p:tgtEl>
                                          <p:spTgt spid="16"/>
                                        </p:tgtEl>
                                        <p:attrNameLst>
                                          <p:attrName>ppt_y</p:attrName>
                                        </p:attrNameLst>
                                      </p:cBhvr>
                                      <p:tavLst>
                                        <p:tav tm="0">
                                          <p:val>
                                            <p:strVal val="0-#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p:cTn id="11" dur="500" fill="hold"/>
                                        <p:tgtEl>
                                          <p:spTgt spid="17"/>
                                        </p:tgtEl>
                                        <p:attrNameLst>
                                          <p:attrName>ppt_x</p:attrName>
                                        </p:attrNameLst>
                                      </p:cBhvr>
                                      <p:tavLst>
                                        <p:tav tm="0">
                                          <p:val>
                                            <p:strVal val="#ppt_x"/>
                                          </p:val>
                                        </p:tav>
                                        <p:tav tm="100000">
                                          <p:val>
                                            <p:strVal val="#ppt_x"/>
                                          </p:val>
                                        </p:tav>
                                      </p:tavLst>
                                    </p:anim>
                                    <p:anim calcmode="lin" valueType="num">
                                      <p:cBhvr>
                                        <p:cTn id="12" dur="500" fill="hold"/>
                                        <p:tgtEl>
                                          <p:spTgt spid="17"/>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2" presetClass="entr" presetSubtype="12" fill="hold" nodeType="afterEffect">
                                  <p:stCondLst>
                                    <p:cond delay="0"/>
                                  </p:stCondLst>
                                  <p:childTnLst>
                                    <p:set>
                                      <p:cBhvr>
                                        <p:cTn id="15" dur="1" fill="hold">
                                          <p:stCondLst>
                                            <p:cond delay="0"/>
                                          </p:stCondLst>
                                        </p:cTn>
                                        <p:tgtEl>
                                          <p:spTgt spid="2"/>
                                        </p:tgtEl>
                                        <p:attrNameLst>
                                          <p:attrName>style.visibility</p:attrName>
                                        </p:attrNameLst>
                                      </p:cBhvr>
                                      <p:to>
                                        <p:strVal val="visible"/>
                                      </p:to>
                                    </p:set>
                                    <p:anim calcmode="lin" valueType="num">
                                      <p:cBhvr>
                                        <p:cTn id="16" dur="500" fill="hold"/>
                                        <p:tgtEl>
                                          <p:spTgt spid="2"/>
                                        </p:tgtEl>
                                        <p:attrNameLst>
                                          <p:attrName>ppt_x</p:attrName>
                                        </p:attrNameLst>
                                      </p:cBhvr>
                                      <p:tavLst>
                                        <p:tav tm="0">
                                          <p:val>
                                            <p:strVal val="0-#ppt_w/2"/>
                                          </p:val>
                                        </p:tav>
                                        <p:tav tm="100000">
                                          <p:val>
                                            <p:strVal val="#ppt_x"/>
                                          </p:val>
                                        </p:tav>
                                      </p:tavLst>
                                    </p:anim>
                                    <p:anim calcmode="lin" valueType="num">
                                      <p:cBhvr>
                                        <p:cTn id="17" dur="500" fill="hold"/>
                                        <p:tgtEl>
                                          <p:spTgt spid="2"/>
                                        </p:tgtEl>
                                        <p:attrNameLst>
                                          <p:attrName>ppt_y</p:attrName>
                                        </p:attrNameLst>
                                      </p:cBhvr>
                                      <p:tavLst>
                                        <p:tav tm="0">
                                          <p:val>
                                            <p:strVal val="1+#ppt_h/2"/>
                                          </p:val>
                                        </p:tav>
                                        <p:tav tm="100000">
                                          <p:val>
                                            <p:strVal val="#ppt_y"/>
                                          </p:val>
                                        </p:tav>
                                      </p:tavLst>
                                    </p:anim>
                                  </p:childTnLst>
                                </p:cTn>
                              </p:par>
                              <p:par>
                                <p:cTn id="18" presetID="2" presetClass="entr" presetSubtype="6" fill="hold" nodeType="withEffect">
                                  <p:stCondLst>
                                    <p:cond delay="0"/>
                                  </p:stCondLst>
                                  <p:childTnLst>
                                    <p:set>
                                      <p:cBhvr>
                                        <p:cTn id="19" dur="1" fill="hold">
                                          <p:stCondLst>
                                            <p:cond delay="0"/>
                                          </p:stCondLst>
                                        </p:cTn>
                                        <p:tgtEl>
                                          <p:spTgt spid="11"/>
                                        </p:tgtEl>
                                        <p:attrNameLst>
                                          <p:attrName>style.visibility</p:attrName>
                                        </p:attrNameLst>
                                      </p:cBhvr>
                                      <p:to>
                                        <p:strVal val="visible"/>
                                      </p:to>
                                    </p:set>
                                    <p:anim calcmode="lin" valueType="num">
                                      <p:cBhvr>
                                        <p:cTn id="20" dur="500" fill="hold"/>
                                        <p:tgtEl>
                                          <p:spTgt spid="11"/>
                                        </p:tgtEl>
                                        <p:attrNameLst>
                                          <p:attrName>ppt_x</p:attrName>
                                        </p:attrNameLst>
                                      </p:cBhvr>
                                      <p:tavLst>
                                        <p:tav tm="0">
                                          <p:val>
                                            <p:strVal val="1+#ppt_w/2"/>
                                          </p:val>
                                        </p:tav>
                                        <p:tav tm="100000">
                                          <p:val>
                                            <p:strVal val="#ppt_x"/>
                                          </p:val>
                                        </p:tav>
                                      </p:tavLst>
                                    </p:anim>
                                    <p:anim calcmode="lin" valueType="num">
                                      <p:cBhvr>
                                        <p:cTn id="21" dur="500" fill="hold"/>
                                        <p:tgtEl>
                                          <p:spTgt spid="11"/>
                                        </p:tgtEl>
                                        <p:attrNameLst>
                                          <p:attrName>ppt_y</p:attrName>
                                        </p:attrNameLst>
                                      </p:cBhvr>
                                      <p:tavLst>
                                        <p:tav tm="0">
                                          <p:val>
                                            <p:strVal val="1+#ppt_h/2"/>
                                          </p:val>
                                        </p:tav>
                                        <p:tav tm="100000">
                                          <p:val>
                                            <p:strVal val="#ppt_y"/>
                                          </p:val>
                                        </p:tav>
                                      </p:tavLst>
                                    </p:anim>
                                  </p:childTnLst>
                                </p:cTn>
                              </p:par>
                            </p:childTnLst>
                          </p:cTn>
                        </p:par>
                        <p:par>
                          <p:cTn id="22" fill="hold">
                            <p:stCondLst>
                              <p:cond delay="1000"/>
                            </p:stCondLst>
                            <p:childTnLst>
                              <p:par>
                                <p:cTn id="23" presetID="22" presetClass="entr" presetSubtype="8" fill="hold" nodeType="after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wipe(left)">
                                      <p:cBhvr>
                                        <p:cTn id="25" dur="500"/>
                                        <p:tgtEl>
                                          <p:spTgt spid="8"/>
                                        </p:tgtEl>
                                      </p:cBhvr>
                                    </p:animEffect>
                                  </p:childTnLst>
                                </p:cTn>
                              </p:par>
                              <p:par>
                                <p:cTn id="26" presetID="22" presetClass="entr" presetSubtype="2" fill="hold" nodeType="with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wipe(right)">
                                      <p:cBhvr>
                                        <p:cTn id="28" dur="500"/>
                                        <p:tgtEl>
                                          <p:spTgt spid="7"/>
                                        </p:tgtEl>
                                      </p:cBhvr>
                                    </p:animEffect>
                                  </p:childTnLst>
                                </p:cTn>
                              </p:par>
                              <p:par>
                                <p:cTn id="29" presetID="22" presetClass="entr" presetSubtype="2" fill="hold" nodeType="with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wipe(right)">
                                      <p:cBhvr>
                                        <p:cTn id="31" dur="500"/>
                                        <p:tgtEl>
                                          <p:spTgt spid="9"/>
                                        </p:tgtEl>
                                      </p:cBhvr>
                                    </p:animEffect>
                                  </p:childTnLst>
                                </p:cTn>
                              </p:par>
                              <p:par>
                                <p:cTn id="32" presetID="22" presetClass="entr" presetSubtype="8" fill="hold" nodeType="with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wipe(left)">
                                      <p:cBhvr>
                                        <p:cTn id="34"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2" name="日期占位符 1">
            <a:extLst>
              <a:ext uri="{FF2B5EF4-FFF2-40B4-BE49-F238E27FC236}">
                <a16:creationId xmlns="" xmlns:a16="http://schemas.microsoft.com/office/drawing/2014/main" id="{B7E989A5-FDA8-4A11-B7C5-355D19276EEE}"/>
              </a:ext>
            </a:extLst>
          </p:cNvPr>
          <p:cNvSpPr>
            <a:spLocks noGrp="1"/>
          </p:cNvSpPr>
          <p:nvPr>
            <p:ph type="dt" sz="half" idx="10"/>
          </p:nvPr>
        </p:nvSpPr>
        <p:spPr/>
        <p:txBody>
          <a:bodyPr/>
          <a:lstStyle>
            <a:lvl1pPr>
              <a:defRPr/>
            </a:lvl1pPr>
          </a:lstStyle>
          <a:p>
            <a:pPr>
              <a:defRPr/>
            </a:pPr>
            <a:endParaRPr lang="zh-CN" altLang="en-US"/>
          </a:p>
        </p:txBody>
      </p:sp>
      <p:sp>
        <p:nvSpPr>
          <p:cNvPr id="3" name="页脚占位符 2">
            <a:extLst>
              <a:ext uri="{FF2B5EF4-FFF2-40B4-BE49-F238E27FC236}">
                <a16:creationId xmlns="" xmlns:a16="http://schemas.microsoft.com/office/drawing/2014/main" id="{85360079-D330-403E-A533-4F0FE338FE46}"/>
              </a:ext>
            </a:extLst>
          </p:cNvPr>
          <p:cNvSpPr>
            <a:spLocks noGrp="1"/>
          </p:cNvSpPr>
          <p:nvPr>
            <p:ph type="ftr" sz="quarter" idx="11"/>
          </p:nvPr>
        </p:nvSpPr>
        <p:spPr/>
        <p:txBody>
          <a:bodyPr/>
          <a:lstStyle>
            <a:lvl1pPr>
              <a:defRPr/>
            </a:lvl1pPr>
          </a:lstStyle>
          <a:p>
            <a:pPr>
              <a:defRPr/>
            </a:pPr>
            <a:endParaRPr lang="zh-CN" altLang="en-US"/>
          </a:p>
        </p:txBody>
      </p:sp>
      <p:sp>
        <p:nvSpPr>
          <p:cNvPr id="4" name="灯片编号占位符 3">
            <a:extLst>
              <a:ext uri="{FF2B5EF4-FFF2-40B4-BE49-F238E27FC236}">
                <a16:creationId xmlns="" xmlns:a16="http://schemas.microsoft.com/office/drawing/2014/main" id="{2EFCCDFF-E451-441F-80AC-A092AC3861BE}"/>
              </a:ext>
            </a:extLst>
          </p:cNvPr>
          <p:cNvSpPr>
            <a:spLocks noGrp="1"/>
          </p:cNvSpPr>
          <p:nvPr>
            <p:ph type="sldNum" sz="quarter" idx="12"/>
          </p:nvPr>
        </p:nvSpPr>
        <p:spPr/>
        <p:txBody>
          <a:bodyPr/>
          <a:lstStyle>
            <a:lvl1pPr>
              <a:defRPr/>
            </a:lvl1pPr>
          </a:lstStyle>
          <a:p>
            <a:pPr>
              <a:defRPr/>
            </a:pPr>
            <a:fld id="{04FB104C-4810-48B3-BB7A-3193EB67FFD3}" type="slidenum">
              <a:rPr lang="zh-CN" altLang="en-US"/>
              <a:pPr>
                <a:defRPr/>
              </a:pPr>
              <a:t>‹#›</a:t>
            </a:fld>
            <a:endParaRPr lang="zh-CN" altLang="en-US"/>
          </a:p>
        </p:txBody>
      </p:sp>
    </p:spTree>
    <p:extLst>
      <p:ext uri="{BB962C8B-B14F-4D97-AF65-F5344CB8AC3E}">
        <p14:creationId xmlns:p14="http://schemas.microsoft.com/office/powerpoint/2010/main" val="3703568691"/>
      </p:ext>
    </p:extLst>
  </p:cSld>
  <p:clrMapOvr>
    <a:masterClrMapping/>
  </p:clrMapOvr>
  <p:transition spd="med" advTm="0">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cxnSp>
        <p:nvCxnSpPr>
          <p:cNvPr id="2" name="直接连接符 3">
            <a:extLst>
              <a:ext uri="{FF2B5EF4-FFF2-40B4-BE49-F238E27FC236}">
                <a16:creationId xmlns="" xmlns:a16="http://schemas.microsoft.com/office/drawing/2014/main" id="{E8720FB3-116E-4195-99BB-D058750964EC}"/>
              </a:ext>
            </a:extLst>
          </p:cNvPr>
          <p:cNvCxnSpPr/>
          <p:nvPr/>
        </p:nvCxnSpPr>
        <p:spPr>
          <a:xfrm>
            <a:off x="0" y="555625"/>
            <a:ext cx="9144000" cy="0"/>
          </a:xfrm>
          <a:prstGeom prst="line">
            <a:avLst/>
          </a:prstGeom>
          <a:ln w="22225">
            <a:solidFill>
              <a:srgbClr val="969696"/>
            </a:solidFill>
          </a:ln>
        </p:spPr>
        <p:style>
          <a:lnRef idx="1">
            <a:schemeClr val="accent1"/>
          </a:lnRef>
          <a:fillRef idx="0">
            <a:schemeClr val="accent1"/>
          </a:fillRef>
          <a:effectRef idx="0">
            <a:schemeClr val="accent1"/>
          </a:effectRef>
          <a:fontRef idx="minor">
            <a:schemeClr val="tx1"/>
          </a:fontRef>
        </p:style>
      </p:cxnSp>
      <p:sp>
        <p:nvSpPr>
          <p:cNvPr id="3" name="日期占位符 1">
            <a:extLst>
              <a:ext uri="{FF2B5EF4-FFF2-40B4-BE49-F238E27FC236}">
                <a16:creationId xmlns="" xmlns:a16="http://schemas.microsoft.com/office/drawing/2014/main" id="{738F180A-636E-4CA0-8EC9-9DCBD769D8DB}"/>
              </a:ext>
            </a:extLst>
          </p:cNvPr>
          <p:cNvSpPr>
            <a:spLocks noGrp="1"/>
          </p:cNvSpPr>
          <p:nvPr>
            <p:ph type="dt" sz="half" idx="10"/>
          </p:nvPr>
        </p:nvSpPr>
        <p:spPr/>
        <p:txBody>
          <a:bodyPr/>
          <a:lstStyle>
            <a:lvl1pPr>
              <a:defRPr/>
            </a:lvl1pPr>
          </a:lstStyle>
          <a:p>
            <a:pPr>
              <a:defRPr/>
            </a:pPr>
            <a:endParaRPr lang="zh-CN" altLang="en-US"/>
          </a:p>
        </p:txBody>
      </p:sp>
      <p:sp>
        <p:nvSpPr>
          <p:cNvPr id="4" name="页脚占位符 2">
            <a:extLst>
              <a:ext uri="{FF2B5EF4-FFF2-40B4-BE49-F238E27FC236}">
                <a16:creationId xmlns="" xmlns:a16="http://schemas.microsoft.com/office/drawing/2014/main" id="{7631DFF6-6B75-4A2D-AEC8-415D9A4A036E}"/>
              </a:ext>
            </a:extLst>
          </p:cNvPr>
          <p:cNvSpPr>
            <a:spLocks noGrp="1"/>
          </p:cNvSpPr>
          <p:nvPr>
            <p:ph type="ftr" sz="quarter" idx="11"/>
          </p:nvPr>
        </p:nvSpPr>
        <p:spPr/>
        <p:txBody>
          <a:bodyPr/>
          <a:lstStyle>
            <a:lvl1pPr>
              <a:defRPr/>
            </a:lvl1pPr>
          </a:lstStyle>
          <a:p>
            <a:pPr>
              <a:defRPr/>
            </a:pPr>
            <a:endParaRPr lang="zh-CN" altLang="en-US"/>
          </a:p>
        </p:txBody>
      </p:sp>
      <p:sp>
        <p:nvSpPr>
          <p:cNvPr id="5" name="灯片编号占位符 3">
            <a:extLst>
              <a:ext uri="{FF2B5EF4-FFF2-40B4-BE49-F238E27FC236}">
                <a16:creationId xmlns="" xmlns:a16="http://schemas.microsoft.com/office/drawing/2014/main" id="{DD4C1C75-BCE0-4694-9B02-8A31C34913D1}"/>
              </a:ext>
            </a:extLst>
          </p:cNvPr>
          <p:cNvSpPr>
            <a:spLocks noGrp="1"/>
          </p:cNvSpPr>
          <p:nvPr>
            <p:ph type="sldNum" sz="quarter" idx="12"/>
          </p:nvPr>
        </p:nvSpPr>
        <p:spPr/>
        <p:txBody>
          <a:bodyPr/>
          <a:lstStyle>
            <a:lvl1pPr>
              <a:defRPr/>
            </a:lvl1pPr>
          </a:lstStyle>
          <a:p>
            <a:pPr>
              <a:defRPr/>
            </a:pPr>
            <a:fld id="{9757D345-B680-4606-961C-E5DB54F2BB97}" type="slidenum">
              <a:rPr lang="zh-CN" altLang="en-US"/>
              <a:pPr>
                <a:defRPr/>
              </a:pPr>
              <a:t>‹#›</a:t>
            </a:fld>
            <a:endParaRPr lang="zh-CN" altLang="en-US"/>
          </a:p>
        </p:txBody>
      </p:sp>
    </p:spTree>
    <p:extLst>
      <p:ext uri="{BB962C8B-B14F-4D97-AF65-F5344CB8AC3E}">
        <p14:creationId xmlns:p14="http://schemas.microsoft.com/office/powerpoint/2010/main" val="2357589712"/>
      </p:ext>
    </p:extLst>
  </p:cSld>
  <p:clrMapOvr>
    <a:masterClrMapping/>
  </p:clrMapOvr>
  <p:transition spd="med" advTm="0">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sz="half" idx="1"/>
          </p:nvPr>
        </p:nvSpPr>
        <p:spPr>
          <a:xfrm>
            <a:off x="457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4648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日期占位符 3">
            <a:extLst>
              <a:ext uri="{FF2B5EF4-FFF2-40B4-BE49-F238E27FC236}">
                <a16:creationId xmlns="" xmlns:a16="http://schemas.microsoft.com/office/drawing/2014/main" id="{5C46FCA5-BB27-4D3F-825C-D72A3A7BFB40}"/>
              </a:ext>
            </a:extLst>
          </p:cNvPr>
          <p:cNvSpPr>
            <a:spLocks noGrp="1"/>
          </p:cNvSpPr>
          <p:nvPr>
            <p:ph type="dt" sz="half" idx="10"/>
          </p:nvPr>
        </p:nvSpPr>
        <p:spPr/>
        <p:txBody>
          <a:bodyPr/>
          <a:lstStyle>
            <a:lvl1pPr>
              <a:defRPr/>
            </a:lvl1pPr>
          </a:lstStyle>
          <a:p>
            <a:pPr>
              <a:defRPr/>
            </a:pPr>
            <a:endParaRPr lang="zh-CN" altLang="en-US"/>
          </a:p>
        </p:txBody>
      </p:sp>
      <p:sp>
        <p:nvSpPr>
          <p:cNvPr id="6" name="页脚占位符 4">
            <a:extLst>
              <a:ext uri="{FF2B5EF4-FFF2-40B4-BE49-F238E27FC236}">
                <a16:creationId xmlns="" xmlns:a16="http://schemas.microsoft.com/office/drawing/2014/main" id="{E8D09DB5-7880-4EE8-A1F0-24FBC084B4B5}"/>
              </a:ext>
            </a:extLst>
          </p:cNvPr>
          <p:cNvSpPr>
            <a:spLocks noGrp="1"/>
          </p:cNvSpPr>
          <p:nvPr>
            <p:ph type="ftr" sz="quarter" idx="11"/>
          </p:nvPr>
        </p:nvSpPr>
        <p:spPr/>
        <p:txBody>
          <a:bodyPr/>
          <a:lstStyle>
            <a:lvl1pPr>
              <a:defRPr/>
            </a:lvl1pPr>
          </a:lstStyle>
          <a:p>
            <a:pPr>
              <a:defRPr/>
            </a:pPr>
            <a:endParaRPr lang="zh-CN" altLang="en-US"/>
          </a:p>
        </p:txBody>
      </p:sp>
      <p:sp>
        <p:nvSpPr>
          <p:cNvPr id="7" name="灯片编号占位符 5">
            <a:extLst>
              <a:ext uri="{FF2B5EF4-FFF2-40B4-BE49-F238E27FC236}">
                <a16:creationId xmlns="" xmlns:a16="http://schemas.microsoft.com/office/drawing/2014/main" id="{E3D84205-07A7-4CD0-8C0F-6955A6C6EA64}"/>
              </a:ext>
            </a:extLst>
          </p:cNvPr>
          <p:cNvSpPr>
            <a:spLocks noGrp="1"/>
          </p:cNvSpPr>
          <p:nvPr>
            <p:ph type="sldNum" sz="quarter" idx="12"/>
          </p:nvPr>
        </p:nvSpPr>
        <p:spPr/>
        <p:txBody>
          <a:bodyPr/>
          <a:lstStyle>
            <a:lvl1pPr>
              <a:defRPr/>
            </a:lvl1pPr>
          </a:lstStyle>
          <a:p>
            <a:pPr>
              <a:defRPr/>
            </a:pPr>
            <a:fld id="{DE845DDF-AEDB-464D-8B8B-863709D93CB9}" type="slidenum">
              <a:rPr lang="zh-CN" altLang="en-US"/>
              <a:pPr>
                <a:defRPr/>
              </a:pPr>
              <a:t>‹#›</a:t>
            </a:fld>
            <a:endParaRPr lang="zh-CN" altLang="en-US"/>
          </a:p>
        </p:txBody>
      </p:sp>
    </p:spTree>
    <p:extLst>
      <p:ext uri="{BB962C8B-B14F-4D97-AF65-F5344CB8AC3E}">
        <p14:creationId xmlns:p14="http://schemas.microsoft.com/office/powerpoint/2010/main" val="1996092634"/>
      </p:ext>
    </p:extLst>
  </p:cSld>
  <p:clrMapOvr>
    <a:masterClrMapping/>
  </p:clrMapOvr>
  <p:transition spd="med" advTm="0">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9"/>
            <a:ext cx="8229600" cy="857250"/>
          </a:xfrm>
        </p:spPr>
        <p:txBody>
          <a:bodyPr/>
          <a:lstStyle>
            <a:lvl1pPr>
              <a:defRPr/>
            </a:lvl1pPr>
          </a:lstStyle>
          <a:p>
            <a:r>
              <a:rPr lang="zh-CN" altLang="en-US" noProof="1"/>
              <a:t>单击此处编辑母版标题样式</a:t>
            </a:r>
          </a:p>
        </p:txBody>
      </p:sp>
      <p:sp>
        <p:nvSpPr>
          <p:cNvPr id="3" name="文本占位符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4" name="内容占位符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文本占位符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6" name="内容占位符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7" name="日期占位符 3">
            <a:extLst>
              <a:ext uri="{FF2B5EF4-FFF2-40B4-BE49-F238E27FC236}">
                <a16:creationId xmlns="" xmlns:a16="http://schemas.microsoft.com/office/drawing/2014/main" id="{650FD36F-1F25-4DA9-87EA-1DE302C9F1A3}"/>
              </a:ext>
            </a:extLst>
          </p:cNvPr>
          <p:cNvSpPr>
            <a:spLocks noGrp="1"/>
          </p:cNvSpPr>
          <p:nvPr>
            <p:ph type="dt" sz="half" idx="10"/>
          </p:nvPr>
        </p:nvSpPr>
        <p:spPr/>
        <p:txBody>
          <a:bodyPr/>
          <a:lstStyle>
            <a:lvl1pPr>
              <a:defRPr/>
            </a:lvl1pPr>
          </a:lstStyle>
          <a:p>
            <a:pPr>
              <a:defRPr/>
            </a:pPr>
            <a:endParaRPr lang="zh-CN" altLang="en-US"/>
          </a:p>
        </p:txBody>
      </p:sp>
      <p:sp>
        <p:nvSpPr>
          <p:cNvPr id="8" name="页脚占位符 4">
            <a:extLst>
              <a:ext uri="{FF2B5EF4-FFF2-40B4-BE49-F238E27FC236}">
                <a16:creationId xmlns="" xmlns:a16="http://schemas.microsoft.com/office/drawing/2014/main" id="{3BB63565-71B8-4D95-B9C3-3C9E346B64BC}"/>
              </a:ext>
            </a:extLst>
          </p:cNvPr>
          <p:cNvSpPr>
            <a:spLocks noGrp="1"/>
          </p:cNvSpPr>
          <p:nvPr>
            <p:ph type="ftr" sz="quarter" idx="11"/>
          </p:nvPr>
        </p:nvSpPr>
        <p:spPr/>
        <p:txBody>
          <a:bodyPr/>
          <a:lstStyle>
            <a:lvl1pPr>
              <a:defRPr/>
            </a:lvl1pPr>
          </a:lstStyle>
          <a:p>
            <a:pPr>
              <a:defRPr/>
            </a:pPr>
            <a:endParaRPr lang="zh-CN" altLang="en-US"/>
          </a:p>
        </p:txBody>
      </p:sp>
      <p:sp>
        <p:nvSpPr>
          <p:cNvPr id="9" name="灯片编号占位符 5">
            <a:extLst>
              <a:ext uri="{FF2B5EF4-FFF2-40B4-BE49-F238E27FC236}">
                <a16:creationId xmlns="" xmlns:a16="http://schemas.microsoft.com/office/drawing/2014/main" id="{DDB9CDAD-678C-4572-BD77-96D1F376F1AF}"/>
              </a:ext>
            </a:extLst>
          </p:cNvPr>
          <p:cNvSpPr>
            <a:spLocks noGrp="1"/>
          </p:cNvSpPr>
          <p:nvPr>
            <p:ph type="sldNum" sz="quarter" idx="12"/>
          </p:nvPr>
        </p:nvSpPr>
        <p:spPr/>
        <p:txBody>
          <a:bodyPr/>
          <a:lstStyle>
            <a:lvl1pPr>
              <a:defRPr/>
            </a:lvl1pPr>
          </a:lstStyle>
          <a:p>
            <a:pPr>
              <a:defRPr/>
            </a:pPr>
            <a:fld id="{FE2CF181-7DEE-4CC8-BA44-460B9034544A}" type="slidenum">
              <a:rPr lang="zh-CN" altLang="en-US"/>
              <a:pPr>
                <a:defRPr/>
              </a:pPr>
              <a:t>‹#›</a:t>
            </a:fld>
            <a:endParaRPr lang="zh-CN" altLang="en-US"/>
          </a:p>
        </p:txBody>
      </p:sp>
    </p:spTree>
    <p:extLst>
      <p:ext uri="{BB962C8B-B14F-4D97-AF65-F5344CB8AC3E}">
        <p14:creationId xmlns:p14="http://schemas.microsoft.com/office/powerpoint/2010/main" val="3915136063"/>
      </p:ext>
    </p:extLst>
  </p:cSld>
  <p:clrMapOvr>
    <a:masterClrMapping/>
  </p:clrMapOvr>
  <p:transition spd="med" advTm="0">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日期占位符 3">
            <a:extLst>
              <a:ext uri="{FF2B5EF4-FFF2-40B4-BE49-F238E27FC236}">
                <a16:creationId xmlns="" xmlns:a16="http://schemas.microsoft.com/office/drawing/2014/main" id="{95C55C9B-2837-4D0B-978A-979B8E221495}"/>
              </a:ext>
            </a:extLst>
          </p:cNvPr>
          <p:cNvSpPr>
            <a:spLocks noGrp="1"/>
          </p:cNvSpPr>
          <p:nvPr>
            <p:ph type="dt" sz="half" idx="10"/>
          </p:nvPr>
        </p:nvSpPr>
        <p:spPr/>
        <p:txBody>
          <a:bodyPr/>
          <a:lstStyle>
            <a:lvl1pPr>
              <a:defRPr/>
            </a:lvl1pPr>
          </a:lstStyle>
          <a:p>
            <a:pPr>
              <a:defRPr/>
            </a:pPr>
            <a:endParaRPr lang="zh-CN" altLang="en-US"/>
          </a:p>
        </p:txBody>
      </p:sp>
      <p:sp>
        <p:nvSpPr>
          <p:cNvPr id="4" name="页脚占位符 4">
            <a:extLst>
              <a:ext uri="{FF2B5EF4-FFF2-40B4-BE49-F238E27FC236}">
                <a16:creationId xmlns="" xmlns:a16="http://schemas.microsoft.com/office/drawing/2014/main" id="{0CAA59FA-55C2-4B99-AB9F-A8376BF0CAA3}"/>
              </a:ext>
            </a:extLst>
          </p:cNvPr>
          <p:cNvSpPr>
            <a:spLocks noGrp="1"/>
          </p:cNvSpPr>
          <p:nvPr>
            <p:ph type="ftr" sz="quarter" idx="11"/>
          </p:nvPr>
        </p:nvSpPr>
        <p:spPr/>
        <p:txBody>
          <a:bodyPr/>
          <a:lstStyle>
            <a:lvl1pPr>
              <a:defRPr/>
            </a:lvl1pPr>
          </a:lstStyle>
          <a:p>
            <a:pPr>
              <a:defRPr/>
            </a:pPr>
            <a:endParaRPr lang="zh-CN" altLang="en-US"/>
          </a:p>
        </p:txBody>
      </p:sp>
      <p:sp>
        <p:nvSpPr>
          <p:cNvPr id="5" name="灯片编号占位符 5">
            <a:extLst>
              <a:ext uri="{FF2B5EF4-FFF2-40B4-BE49-F238E27FC236}">
                <a16:creationId xmlns="" xmlns:a16="http://schemas.microsoft.com/office/drawing/2014/main" id="{DB41151B-8420-4909-BB64-6107F73083B6}"/>
              </a:ext>
            </a:extLst>
          </p:cNvPr>
          <p:cNvSpPr>
            <a:spLocks noGrp="1"/>
          </p:cNvSpPr>
          <p:nvPr>
            <p:ph type="sldNum" sz="quarter" idx="12"/>
          </p:nvPr>
        </p:nvSpPr>
        <p:spPr/>
        <p:txBody>
          <a:bodyPr/>
          <a:lstStyle>
            <a:lvl1pPr>
              <a:defRPr/>
            </a:lvl1pPr>
          </a:lstStyle>
          <a:p>
            <a:pPr>
              <a:defRPr/>
            </a:pPr>
            <a:fld id="{E2A2CC26-8CCB-41C2-9711-A15AE78E07CC}" type="slidenum">
              <a:rPr lang="zh-CN" altLang="en-US"/>
              <a:pPr>
                <a:defRPr/>
              </a:pPr>
              <a:t>‹#›</a:t>
            </a:fld>
            <a:endParaRPr lang="zh-CN" altLang="en-US"/>
          </a:p>
        </p:txBody>
      </p:sp>
    </p:spTree>
    <p:extLst>
      <p:ext uri="{BB962C8B-B14F-4D97-AF65-F5344CB8AC3E}">
        <p14:creationId xmlns:p14="http://schemas.microsoft.com/office/powerpoint/2010/main" val="1261231565"/>
      </p:ext>
    </p:extLst>
  </p:cSld>
  <p:clrMapOvr>
    <a:masterClrMapping/>
  </p:clrMapOvr>
  <p:transition spd="med" advTm="0">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a:extLst>
              <a:ext uri="{FF2B5EF4-FFF2-40B4-BE49-F238E27FC236}">
                <a16:creationId xmlns="" xmlns:a16="http://schemas.microsoft.com/office/drawing/2014/main" id="{FFDA0D2F-D144-4C93-A2A5-95161CF1DCA8}"/>
              </a:ext>
            </a:extLst>
          </p:cNvPr>
          <p:cNvSpPr>
            <a:spLocks noGrp="1"/>
          </p:cNvSpPr>
          <p:nvPr>
            <p:ph type="dt" sz="half" idx="10"/>
          </p:nvPr>
        </p:nvSpPr>
        <p:spPr/>
        <p:txBody>
          <a:bodyPr/>
          <a:lstStyle>
            <a:lvl1pPr>
              <a:defRPr/>
            </a:lvl1pPr>
          </a:lstStyle>
          <a:p>
            <a:pPr>
              <a:defRPr/>
            </a:pPr>
            <a:endParaRPr lang="zh-CN" altLang="en-US"/>
          </a:p>
        </p:txBody>
      </p:sp>
      <p:sp>
        <p:nvSpPr>
          <p:cNvPr id="3" name="页脚占位符 4">
            <a:extLst>
              <a:ext uri="{FF2B5EF4-FFF2-40B4-BE49-F238E27FC236}">
                <a16:creationId xmlns="" xmlns:a16="http://schemas.microsoft.com/office/drawing/2014/main" id="{C36F6D73-2718-4C2A-8A57-D21D6E626935}"/>
              </a:ext>
            </a:extLst>
          </p:cNvPr>
          <p:cNvSpPr>
            <a:spLocks noGrp="1"/>
          </p:cNvSpPr>
          <p:nvPr>
            <p:ph type="ftr" sz="quarter" idx="11"/>
          </p:nvPr>
        </p:nvSpPr>
        <p:spPr/>
        <p:txBody>
          <a:bodyPr/>
          <a:lstStyle>
            <a:lvl1pPr>
              <a:defRPr/>
            </a:lvl1pPr>
          </a:lstStyle>
          <a:p>
            <a:pPr>
              <a:defRPr/>
            </a:pPr>
            <a:endParaRPr lang="zh-CN" altLang="en-US"/>
          </a:p>
        </p:txBody>
      </p:sp>
      <p:sp>
        <p:nvSpPr>
          <p:cNvPr id="4" name="灯片编号占位符 5">
            <a:extLst>
              <a:ext uri="{FF2B5EF4-FFF2-40B4-BE49-F238E27FC236}">
                <a16:creationId xmlns="" xmlns:a16="http://schemas.microsoft.com/office/drawing/2014/main" id="{71C1B4E7-D200-4EFB-A15E-2EA65B43EBF1}"/>
              </a:ext>
            </a:extLst>
          </p:cNvPr>
          <p:cNvSpPr>
            <a:spLocks noGrp="1"/>
          </p:cNvSpPr>
          <p:nvPr>
            <p:ph type="sldNum" sz="quarter" idx="12"/>
          </p:nvPr>
        </p:nvSpPr>
        <p:spPr/>
        <p:txBody>
          <a:bodyPr/>
          <a:lstStyle>
            <a:lvl1pPr>
              <a:defRPr/>
            </a:lvl1pPr>
          </a:lstStyle>
          <a:p>
            <a:pPr>
              <a:defRPr/>
            </a:pPr>
            <a:fld id="{8871073A-BFC4-44A5-9697-FDDA927EC28D}" type="slidenum">
              <a:rPr lang="zh-CN" altLang="en-US"/>
              <a:pPr>
                <a:defRPr/>
              </a:pPr>
              <a:t>‹#›</a:t>
            </a:fld>
            <a:endParaRPr lang="zh-CN" altLang="en-US"/>
          </a:p>
        </p:txBody>
      </p:sp>
    </p:spTree>
    <p:extLst>
      <p:ext uri="{BB962C8B-B14F-4D97-AF65-F5344CB8AC3E}">
        <p14:creationId xmlns:p14="http://schemas.microsoft.com/office/powerpoint/2010/main" val="1014304937"/>
      </p:ext>
    </p:extLst>
  </p:cSld>
  <p:clrMapOvr>
    <a:masterClrMapping/>
  </p:clrMapOvr>
  <p:transition spd="med" advTm="0">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04787"/>
            <a:ext cx="3008313" cy="871538"/>
          </a:xfrm>
        </p:spPr>
        <p:txBody>
          <a:bodyPr anchor="b"/>
          <a:lstStyle>
            <a:lvl1pPr algn="l">
              <a:defRPr sz="2000" b="1"/>
            </a:lvl1pPr>
          </a:lstStyle>
          <a:p>
            <a:r>
              <a:rPr lang="zh-CN" altLang="en-US" noProof="1"/>
              <a:t>单击此处编辑母版标题样式</a:t>
            </a:r>
          </a:p>
        </p:txBody>
      </p:sp>
      <p:sp>
        <p:nvSpPr>
          <p:cNvPr id="3" name="内容占位符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文本占位符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
        <p:nvSpPr>
          <p:cNvPr id="5" name="日期占位符 3">
            <a:extLst>
              <a:ext uri="{FF2B5EF4-FFF2-40B4-BE49-F238E27FC236}">
                <a16:creationId xmlns="" xmlns:a16="http://schemas.microsoft.com/office/drawing/2014/main" id="{41A8882E-C8AC-4356-86CA-C6A8B8C2310E}"/>
              </a:ext>
            </a:extLst>
          </p:cNvPr>
          <p:cNvSpPr>
            <a:spLocks noGrp="1"/>
          </p:cNvSpPr>
          <p:nvPr>
            <p:ph type="dt" sz="half" idx="10"/>
          </p:nvPr>
        </p:nvSpPr>
        <p:spPr/>
        <p:txBody>
          <a:bodyPr/>
          <a:lstStyle>
            <a:lvl1pPr>
              <a:defRPr/>
            </a:lvl1pPr>
          </a:lstStyle>
          <a:p>
            <a:pPr>
              <a:defRPr/>
            </a:pPr>
            <a:endParaRPr lang="zh-CN" altLang="en-US"/>
          </a:p>
        </p:txBody>
      </p:sp>
      <p:sp>
        <p:nvSpPr>
          <p:cNvPr id="6" name="页脚占位符 4">
            <a:extLst>
              <a:ext uri="{FF2B5EF4-FFF2-40B4-BE49-F238E27FC236}">
                <a16:creationId xmlns="" xmlns:a16="http://schemas.microsoft.com/office/drawing/2014/main" id="{EE969019-0880-400C-8B3B-7AFEF2DB0FBE}"/>
              </a:ext>
            </a:extLst>
          </p:cNvPr>
          <p:cNvSpPr>
            <a:spLocks noGrp="1"/>
          </p:cNvSpPr>
          <p:nvPr>
            <p:ph type="ftr" sz="quarter" idx="11"/>
          </p:nvPr>
        </p:nvSpPr>
        <p:spPr/>
        <p:txBody>
          <a:bodyPr/>
          <a:lstStyle>
            <a:lvl1pPr>
              <a:defRPr/>
            </a:lvl1pPr>
          </a:lstStyle>
          <a:p>
            <a:pPr>
              <a:defRPr/>
            </a:pPr>
            <a:endParaRPr lang="zh-CN" altLang="en-US"/>
          </a:p>
        </p:txBody>
      </p:sp>
      <p:sp>
        <p:nvSpPr>
          <p:cNvPr id="7" name="灯片编号占位符 5">
            <a:extLst>
              <a:ext uri="{FF2B5EF4-FFF2-40B4-BE49-F238E27FC236}">
                <a16:creationId xmlns="" xmlns:a16="http://schemas.microsoft.com/office/drawing/2014/main" id="{ED1A7C55-0C89-4AE5-BB68-3FF6E0002253}"/>
              </a:ext>
            </a:extLst>
          </p:cNvPr>
          <p:cNvSpPr>
            <a:spLocks noGrp="1"/>
          </p:cNvSpPr>
          <p:nvPr>
            <p:ph type="sldNum" sz="quarter" idx="12"/>
          </p:nvPr>
        </p:nvSpPr>
        <p:spPr/>
        <p:txBody>
          <a:bodyPr/>
          <a:lstStyle>
            <a:lvl1pPr>
              <a:defRPr/>
            </a:lvl1pPr>
          </a:lstStyle>
          <a:p>
            <a:pPr>
              <a:defRPr/>
            </a:pPr>
            <a:fld id="{278DA56A-86B4-43C1-8DB8-5A946B537474}" type="slidenum">
              <a:rPr lang="zh-CN" altLang="en-US"/>
              <a:pPr>
                <a:defRPr/>
              </a:pPr>
              <a:t>‹#›</a:t>
            </a:fld>
            <a:endParaRPr lang="zh-CN" altLang="en-US"/>
          </a:p>
        </p:txBody>
      </p:sp>
    </p:spTree>
    <p:extLst>
      <p:ext uri="{BB962C8B-B14F-4D97-AF65-F5344CB8AC3E}">
        <p14:creationId xmlns:p14="http://schemas.microsoft.com/office/powerpoint/2010/main" val="2991942518"/>
      </p:ext>
    </p:extLst>
  </p:cSld>
  <p:clrMapOvr>
    <a:masterClrMapping/>
  </p:clrMapOvr>
  <p:transition spd="med" advTm="0">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0"/>
            <a:ext cx="5486400" cy="425054"/>
          </a:xfrm>
        </p:spPr>
        <p:txBody>
          <a:bodyPr anchor="b"/>
          <a:lstStyle>
            <a:lvl1pPr algn="l">
              <a:defRPr sz="2000" b="1"/>
            </a:lvl1pPr>
          </a:lstStyle>
          <a:p>
            <a:r>
              <a:rPr lang="zh-CN" altLang="en-US" noProof="1"/>
              <a:t>单击此处编辑母版标题样式</a:t>
            </a:r>
          </a:p>
        </p:txBody>
      </p:sp>
      <p:sp>
        <p:nvSpPr>
          <p:cNvPr id="3" name="图片占位符 2"/>
          <p:cNvSpPr>
            <a:spLocks noGrp="1"/>
          </p:cNvSpPr>
          <p:nvPr>
            <p:ph type="pic" idx="1"/>
          </p:nvPr>
        </p:nvSpPr>
        <p:spPr>
          <a:xfrm>
            <a:off x="1792288" y="459581"/>
            <a:ext cx="5486400" cy="30861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
        <p:nvSpPr>
          <p:cNvPr id="5" name="日期占位符 3">
            <a:extLst>
              <a:ext uri="{FF2B5EF4-FFF2-40B4-BE49-F238E27FC236}">
                <a16:creationId xmlns="" xmlns:a16="http://schemas.microsoft.com/office/drawing/2014/main" id="{2F0521C9-E25D-4D9A-BECE-2A3721087BAD}"/>
              </a:ext>
            </a:extLst>
          </p:cNvPr>
          <p:cNvSpPr>
            <a:spLocks noGrp="1"/>
          </p:cNvSpPr>
          <p:nvPr>
            <p:ph type="dt" sz="half" idx="10"/>
          </p:nvPr>
        </p:nvSpPr>
        <p:spPr/>
        <p:txBody>
          <a:bodyPr/>
          <a:lstStyle>
            <a:lvl1pPr>
              <a:defRPr/>
            </a:lvl1pPr>
          </a:lstStyle>
          <a:p>
            <a:pPr>
              <a:defRPr/>
            </a:pPr>
            <a:endParaRPr lang="zh-CN" altLang="en-US"/>
          </a:p>
        </p:txBody>
      </p:sp>
      <p:sp>
        <p:nvSpPr>
          <p:cNvPr id="6" name="页脚占位符 4">
            <a:extLst>
              <a:ext uri="{FF2B5EF4-FFF2-40B4-BE49-F238E27FC236}">
                <a16:creationId xmlns="" xmlns:a16="http://schemas.microsoft.com/office/drawing/2014/main" id="{830495E1-7ABA-4ACE-A95F-543E48965A0B}"/>
              </a:ext>
            </a:extLst>
          </p:cNvPr>
          <p:cNvSpPr>
            <a:spLocks noGrp="1"/>
          </p:cNvSpPr>
          <p:nvPr>
            <p:ph type="ftr" sz="quarter" idx="11"/>
          </p:nvPr>
        </p:nvSpPr>
        <p:spPr/>
        <p:txBody>
          <a:bodyPr/>
          <a:lstStyle>
            <a:lvl1pPr>
              <a:defRPr/>
            </a:lvl1pPr>
          </a:lstStyle>
          <a:p>
            <a:pPr>
              <a:defRPr/>
            </a:pPr>
            <a:endParaRPr lang="zh-CN" altLang="en-US"/>
          </a:p>
        </p:txBody>
      </p:sp>
      <p:sp>
        <p:nvSpPr>
          <p:cNvPr id="7" name="灯片编号占位符 5">
            <a:extLst>
              <a:ext uri="{FF2B5EF4-FFF2-40B4-BE49-F238E27FC236}">
                <a16:creationId xmlns="" xmlns:a16="http://schemas.microsoft.com/office/drawing/2014/main" id="{89B08FF0-EA69-4652-B006-AC0D153B4D56}"/>
              </a:ext>
            </a:extLst>
          </p:cNvPr>
          <p:cNvSpPr>
            <a:spLocks noGrp="1"/>
          </p:cNvSpPr>
          <p:nvPr>
            <p:ph type="sldNum" sz="quarter" idx="12"/>
          </p:nvPr>
        </p:nvSpPr>
        <p:spPr/>
        <p:txBody>
          <a:bodyPr/>
          <a:lstStyle>
            <a:lvl1pPr>
              <a:defRPr/>
            </a:lvl1pPr>
          </a:lstStyle>
          <a:p>
            <a:pPr>
              <a:defRPr/>
            </a:pPr>
            <a:fld id="{157382C3-60FF-4956-A5EA-0E768AFF2748}" type="slidenum">
              <a:rPr lang="zh-CN" altLang="en-US"/>
              <a:pPr>
                <a:defRPr/>
              </a:pPr>
              <a:t>‹#›</a:t>
            </a:fld>
            <a:endParaRPr lang="zh-CN" altLang="en-US"/>
          </a:p>
        </p:txBody>
      </p:sp>
    </p:spTree>
    <p:extLst>
      <p:ext uri="{BB962C8B-B14F-4D97-AF65-F5344CB8AC3E}">
        <p14:creationId xmlns:p14="http://schemas.microsoft.com/office/powerpoint/2010/main" val="2327893919"/>
      </p:ext>
    </p:extLst>
  </p:cSld>
  <p:clrMapOvr>
    <a:masterClrMapping/>
  </p:clrMapOvr>
  <p:transition spd="med" advTm="0">
    <p:fade/>
  </p:transition>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rgbClr val="FFFFFF"/>
        </a:solidFill>
        <a:effectLst/>
      </p:bgPr>
    </p:bg>
    <p:spTree>
      <p:nvGrpSpPr>
        <p:cNvPr id="1" name=""/>
        <p:cNvGrpSpPr/>
        <p:nvPr/>
      </p:nvGrpSpPr>
      <p:grpSpPr>
        <a:xfrm>
          <a:off x="0" y="0"/>
          <a:ext cx="0" cy="0"/>
          <a:chOff x="0" y="0"/>
          <a:chExt cx="0" cy="0"/>
        </a:xfrm>
      </p:grpSpPr>
      <p:sp>
        <p:nvSpPr>
          <p:cNvPr id="1026" name="标题占位符 1">
            <a:extLst>
              <a:ext uri="{FF2B5EF4-FFF2-40B4-BE49-F238E27FC236}">
                <a16:creationId xmlns="" xmlns:a16="http://schemas.microsoft.com/office/drawing/2014/main" id="{A75BD9A2-E07B-4D70-8633-3FF1BC76D413}"/>
              </a:ext>
            </a:extLst>
          </p:cNvPr>
          <p:cNvSpPr>
            <a:spLocks noGrp="1" noChangeArrowheads="1"/>
          </p:cNvSpPr>
          <p:nvPr>
            <p:ph type="title" idx="4294967295"/>
          </p:nvPr>
        </p:nvSpPr>
        <p:spPr bwMode="auto">
          <a:xfrm>
            <a:off x="457200" y="206375"/>
            <a:ext cx="822960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文本占位符 2">
            <a:extLst>
              <a:ext uri="{FF2B5EF4-FFF2-40B4-BE49-F238E27FC236}">
                <a16:creationId xmlns="" xmlns:a16="http://schemas.microsoft.com/office/drawing/2014/main" id="{27C7728F-CBCB-4921-8779-978F029A9AF8}"/>
              </a:ext>
            </a:extLst>
          </p:cNvPr>
          <p:cNvSpPr>
            <a:spLocks noGrp="1" noChangeArrowheads="1"/>
          </p:cNvSpPr>
          <p:nvPr>
            <p:ph type="body" idx="4294967295"/>
          </p:nvPr>
        </p:nvSpPr>
        <p:spPr bwMode="auto">
          <a:xfrm>
            <a:off x="457200" y="1200150"/>
            <a:ext cx="8229600" cy="339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 xmlns:a16="http://schemas.microsoft.com/office/drawing/2014/main" id="{81A95E12-7626-4E0D-A3E5-0D8A0B278027}"/>
              </a:ext>
            </a:extLst>
          </p:cNvPr>
          <p:cNvSpPr>
            <a:spLocks noGrp="1"/>
          </p:cNvSpPr>
          <p:nvPr>
            <p:ph type="dt" sz="half" idx="2"/>
          </p:nvPr>
        </p:nvSpPr>
        <p:spPr>
          <a:xfrm>
            <a:off x="457200" y="4767263"/>
            <a:ext cx="2133600" cy="274637"/>
          </a:xfrm>
          <a:prstGeom prst="rect">
            <a:avLst/>
          </a:prstGeom>
        </p:spPr>
        <p:txBody>
          <a:bodyPr vert="horz" lIns="91440" tIns="45720" rIns="91440" bIns="45720" rtlCol="0" anchor="ctr"/>
          <a:lstStyle>
            <a:lvl1pPr algn="l" eaLnBrk="1" fontAlgn="auto" hangingPunct="1">
              <a:spcBef>
                <a:spcPts val="0"/>
              </a:spcBef>
              <a:spcAft>
                <a:spcPts val="0"/>
              </a:spcAft>
              <a:buFontTx/>
              <a:buNone/>
              <a:defRPr sz="1200">
                <a:solidFill>
                  <a:schemeClr val="tx1">
                    <a:tint val="75000"/>
                  </a:schemeClr>
                </a:solidFill>
                <a:latin typeface="+mn-lt"/>
                <a:ea typeface="+mn-ea"/>
              </a:defRPr>
            </a:lvl1pPr>
          </a:lstStyle>
          <a:p>
            <a:pPr>
              <a:defRPr/>
            </a:pPr>
            <a:endParaRPr lang="zh-CN" altLang="en-US"/>
          </a:p>
        </p:txBody>
      </p:sp>
      <p:sp>
        <p:nvSpPr>
          <p:cNvPr id="5" name="页脚占位符 4">
            <a:extLst>
              <a:ext uri="{FF2B5EF4-FFF2-40B4-BE49-F238E27FC236}">
                <a16:creationId xmlns="" xmlns:a16="http://schemas.microsoft.com/office/drawing/2014/main" id="{63AE79C2-1FD7-4D5B-A921-E666ABF131A7}"/>
              </a:ext>
            </a:extLst>
          </p:cNvPr>
          <p:cNvSpPr>
            <a:spLocks noGrp="1"/>
          </p:cNvSpPr>
          <p:nvPr>
            <p:ph type="ftr" sz="quarter" idx="3"/>
          </p:nvPr>
        </p:nvSpPr>
        <p:spPr>
          <a:xfrm>
            <a:off x="3124200" y="4767263"/>
            <a:ext cx="2895600" cy="274637"/>
          </a:xfrm>
          <a:prstGeom prst="rect">
            <a:avLst/>
          </a:prstGeom>
        </p:spPr>
        <p:txBody>
          <a:bodyPr vert="horz" lIns="91440" tIns="45720" rIns="91440" bIns="45720" rtlCol="0" anchor="ctr"/>
          <a:lstStyle>
            <a:lvl1pPr algn="ctr" eaLnBrk="1" fontAlgn="auto" hangingPunct="1">
              <a:spcBef>
                <a:spcPts val="0"/>
              </a:spcBef>
              <a:spcAft>
                <a:spcPts val="0"/>
              </a:spcAft>
              <a:buFontTx/>
              <a:buNone/>
              <a:defRPr sz="1200">
                <a:solidFill>
                  <a:schemeClr val="tx1">
                    <a:tint val="75000"/>
                  </a:schemeClr>
                </a:solidFill>
                <a:latin typeface="+mn-lt"/>
                <a:ea typeface="+mn-ea"/>
              </a:defRPr>
            </a:lvl1pPr>
          </a:lstStyle>
          <a:p>
            <a:pPr>
              <a:defRPr/>
            </a:pPr>
            <a:endParaRPr lang="zh-CN" altLang="en-US"/>
          </a:p>
        </p:txBody>
      </p:sp>
      <p:sp>
        <p:nvSpPr>
          <p:cNvPr id="6" name="灯片编号占位符 5">
            <a:extLst>
              <a:ext uri="{FF2B5EF4-FFF2-40B4-BE49-F238E27FC236}">
                <a16:creationId xmlns="" xmlns:a16="http://schemas.microsoft.com/office/drawing/2014/main" id="{15426995-9457-408F-88BF-8B3A9B6070D8}"/>
              </a:ext>
            </a:extLst>
          </p:cNvPr>
          <p:cNvSpPr>
            <a:spLocks noGrp="1"/>
          </p:cNvSpPr>
          <p:nvPr>
            <p:ph type="sldNum" sz="quarter" idx="4"/>
          </p:nvPr>
        </p:nvSpPr>
        <p:spPr>
          <a:xfrm>
            <a:off x="6553200" y="4767263"/>
            <a:ext cx="2133600" cy="274637"/>
          </a:xfrm>
          <a:prstGeom prst="rect">
            <a:avLst/>
          </a:prstGeom>
        </p:spPr>
        <p:txBody>
          <a:bodyPr vert="horz" lIns="91440" tIns="45720" rIns="91440" bIns="45720" rtlCol="0" anchor="ctr"/>
          <a:lstStyle>
            <a:lvl1pPr algn="r" eaLnBrk="1" hangingPunct="1">
              <a:buFont typeface="Arial" panose="020B0604020202020204" pitchFamily="34" charset="0"/>
              <a:buNone/>
              <a:defRPr sz="1200" noProof="1">
                <a:solidFill>
                  <a:srgbClr val="898989"/>
                </a:solidFill>
                <a:cs typeface="+mn-ea"/>
              </a:defRPr>
            </a:lvl1pPr>
          </a:lstStyle>
          <a:p>
            <a:pPr>
              <a:defRPr/>
            </a:pPr>
            <a:fld id="{E6B53907-9188-4652-BEF7-DE63D14DF3C0}" type="slidenum">
              <a:rPr lang="zh-CN" altLang="en-US"/>
              <a:pPr>
                <a:defRPr/>
              </a:pPr>
              <a:t>‹#›</a:t>
            </a:fld>
            <a:endParaRPr lang="zh-CN" altLang="en-US">
              <a:cs typeface="+mn-cs"/>
            </a:endParaRPr>
          </a:p>
        </p:txBody>
      </p:sp>
    </p:spTree>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 id="2147483734" r:id="rId12"/>
  </p:sldLayoutIdLst>
  <p:transition spd="med" advTm="0">
    <p:fade/>
  </p:transition>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微软雅黑" panose="020B0503020204020204" pitchFamily="34" charset="-122"/>
          <a:ea typeface="微软雅黑" panose="020B0503020204020204" pitchFamily="34" charset="-122"/>
        </a:defRPr>
      </a:lvl2pPr>
      <a:lvl3pPr algn="ctr" rtl="0" eaLnBrk="0" fontAlgn="base" hangingPunct="0">
        <a:spcBef>
          <a:spcPct val="0"/>
        </a:spcBef>
        <a:spcAft>
          <a:spcPct val="0"/>
        </a:spcAft>
        <a:defRPr sz="4400">
          <a:solidFill>
            <a:schemeClr val="tx1"/>
          </a:solidFill>
          <a:latin typeface="微软雅黑" panose="020B0503020204020204" pitchFamily="34" charset="-122"/>
          <a:ea typeface="微软雅黑" panose="020B0503020204020204" pitchFamily="34" charset="-122"/>
        </a:defRPr>
      </a:lvl3pPr>
      <a:lvl4pPr algn="ctr" rtl="0" eaLnBrk="0" fontAlgn="base" hangingPunct="0">
        <a:spcBef>
          <a:spcPct val="0"/>
        </a:spcBef>
        <a:spcAft>
          <a:spcPct val="0"/>
        </a:spcAft>
        <a:defRPr sz="4400">
          <a:solidFill>
            <a:schemeClr val="tx1"/>
          </a:solidFill>
          <a:latin typeface="微软雅黑" panose="020B0503020204020204" pitchFamily="34" charset="-122"/>
          <a:ea typeface="微软雅黑" panose="020B0503020204020204" pitchFamily="34" charset="-122"/>
        </a:defRPr>
      </a:lvl4pPr>
      <a:lvl5pPr algn="ctr" rtl="0" eaLnBrk="0" fontAlgn="base" hangingPunct="0">
        <a:spcBef>
          <a:spcPct val="0"/>
        </a:spcBef>
        <a:spcAft>
          <a:spcPct val="0"/>
        </a:spcAft>
        <a:defRPr sz="4400">
          <a:solidFill>
            <a:schemeClr val="tx1"/>
          </a:solidFill>
          <a:latin typeface="微软雅黑" panose="020B0503020204020204" pitchFamily="34" charset="-122"/>
          <a:ea typeface="微软雅黑" panose="020B0503020204020204" pitchFamily="34" charset="-122"/>
        </a:defRPr>
      </a:lvl5pPr>
      <a:lvl6pPr marL="457200" algn="ctr" rtl="0" fontAlgn="base">
        <a:spcBef>
          <a:spcPct val="0"/>
        </a:spcBef>
        <a:spcAft>
          <a:spcPct val="0"/>
        </a:spcAft>
        <a:defRPr sz="4400">
          <a:solidFill>
            <a:schemeClr val="tx1"/>
          </a:solidFill>
          <a:latin typeface="微软雅黑" panose="020B0503020204020204" pitchFamily="34" charset="-122"/>
          <a:ea typeface="微软雅黑" panose="020B0503020204020204" pitchFamily="34" charset="-122"/>
        </a:defRPr>
      </a:lvl6pPr>
      <a:lvl7pPr marL="914400" algn="ctr" rtl="0" fontAlgn="base">
        <a:spcBef>
          <a:spcPct val="0"/>
        </a:spcBef>
        <a:spcAft>
          <a:spcPct val="0"/>
        </a:spcAft>
        <a:defRPr sz="4400">
          <a:solidFill>
            <a:schemeClr val="tx1"/>
          </a:solidFill>
          <a:latin typeface="微软雅黑" panose="020B0503020204020204" pitchFamily="34" charset="-122"/>
          <a:ea typeface="微软雅黑" panose="020B0503020204020204" pitchFamily="34" charset="-122"/>
        </a:defRPr>
      </a:lvl7pPr>
      <a:lvl8pPr marL="1371600" algn="ctr" rtl="0" fontAlgn="base">
        <a:spcBef>
          <a:spcPct val="0"/>
        </a:spcBef>
        <a:spcAft>
          <a:spcPct val="0"/>
        </a:spcAft>
        <a:defRPr sz="4400">
          <a:solidFill>
            <a:schemeClr val="tx1"/>
          </a:solidFill>
          <a:latin typeface="微软雅黑" panose="020B0503020204020204" pitchFamily="34" charset="-122"/>
          <a:ea typeface="微软雅黑" panose="020B0503020204020204" pitchFamily="34" charset="-122"/>
        </a:defRPr>
      </a:lvl8pPr>
      <a:lvl9pPr marL="1828800" algn="ctr" rtl="0" fontAlgn="base">
        <a:spcBef>
          <a:spcPct val="0"/>
        </a:spcBef>
        <a:spcAft>
          <a:spcPct val="0"/>
        </a:spcAft>
        <a:defRPr sz="4400">
          <a:solidFill>
            <a:schemeClr val="tx1"/>
          </a:solidFill>
          <a:latin typeface="微软雅黑" panose="020B0503020204020204" pitchFamily="34" charset="-122"/>
          <a:ea typeface="微软雅黑" panose="020B0503020204020204" pitchFamily="34" charset="-122"/>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4"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1.jpg"/><Relationship Id="rId4" Type="http://schemas.openxmlformats.org/officeDocument/2006/relationships/image" Target="../media/image9.tiff"/><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1.jpg"/><Relationship Id="rId4" Type="http://schemas.openxmlformats.org/officeDocument/2006/relationships/image" Target="../media/image10.tiff"/><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1.jpg"/><Relationship Id="rId4" Type="http://schemas.openxmlformats.org/officeDocument/2006/relationships/image" Target="../media/image11.tiff"/><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1.jpg"/><Relationship Id="rId4" Type="http://schemas.openxmlformats.org/officeDocument/2006/relationships/image" Target="../media/image12.tiff"/><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4"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1.jpg"/><Relationship Id="rId4" Type="http://schemas.openxmlformats.org/officeDocument/2006/relationships/image" Target="../media/image4.png"/><Relationship Id="rId5" Type="http://schemas.openxmlformats.org/officeDocument/2006/relationships/image" Target="../media/image5.png"/><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6.tiff"/></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30000"/>
            <a:lum/>
          </a:blip>
          <a:srcRect/>
          <a:stretch>
            <a:fillRect t="-39000" b="-39000"/>
          </a:stretch>
        </a:blipFill>
        <a:effectLst/>
      </p:bgPr>
    </p:bg>
    <p:spTree>
      <p:nvGrpSpPr>
        <p:cNvPr id="1" name=""/>
        <p:cNvGrpSpPr/>
        <p:nvPr/>
      </p:nvGrpSpPr>
      <p:grpSpPr>
        <a:xfrm>
          <a:off x="0" y="0"/>
          <a:ext cx="0" cy="0"/>
          <a:chOff x="0" y="0"/>
          <a:chExt cx="0" cy="0"/>
        </a:xfrm>
      </p:grpSpPr>
      <p:pic>
        <p:nvPicPr>
          <p:cNvPr id="2" name="图片 1">
            <a:extLst>
              <a:ext uri="{FF2B5EF4-FFF2-40B4-BE49-F238E27FC236}">
                <a16:creationId xmlns="" xmlns:a16="http://schemas.microsoft.com/office/drawing/2014/main" id="{A53A389E-203C-45E2-B04C-EE4D1530C47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51720" y="2571750"/>
            <a:ext cx="8942387" cy="7497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extBox 27">
            <a:extLst>
              <a:ext uri="{FF2B5EF4-FFF2-40B4-BE49-F238E27FC236}">
                <a16:creationId xmlns="" xmlns:a16="http://schemas.microsoft.com/office/drawing/2014/main" id="{96DBE137-3C0A-48D4-948B-8EEDBB9395DC}"/>
              </a:ext>
            </a:extLst>
          </p:cNvPr>
          <p:cNvSpPr txBox="1"/>
          <p:nvPr/>
        </p:nvSpPr>
        <p:spPr>
          <a:xfrm>
            <a:off x="537279" y="3507854"/>
            <a:ext cx="3464410" cy="1569660"/>
          </a:xfrm>
          <a:prstGeom prst="rect">
            <a:avLst/>
          </a:prstGeom>
          <a:noFill/>
        </p:spPr>
        <p:txBody>
          <a:bodyPr wrap="none">
            <a:spAutoFit/>
          </a:bodyPr>
          <a:lstStyle/>
          <a:p>
            <a:pPr eaLnBrk="1" fontAlgn="auto" hangingPunct="1">
              <a:spcBef>
                <a:spcPts val="0"/>
              </a:spcBef>
              <a:spcAft>
                <a:spcPts val="0"/>
              </a:spcAft>
              <a:buFont typeface="Arial" panose="020B0604020202020204" pitchFamily="34" charset="0"/>
              <a:buNone/>
              <a:defRPr/>
            </a:pPr>
            <a:r>
              <a:rPr lang="en-US" altLang="zh-CN" sz="1600" dirty="0" smtClean="0">
                <a:solidFill>
                  <a:schemeClr val="tx1">
                    <a:lumMod val="65000"/>
                    <a:lumOff val="35000"/>
                  </a:schemeClr>
                </a:solidFill>
                <a:sym typeface="微软雅黑" panose="020B0503020204020204" pitchFamily="34" charset="-122"/>
              </a:rPr>
              <a:t>Group Member: Jing Zhao</a:t>
            </a:r>
          </a:p>
          <a:p>
            <a:pPr eaLnBrk="1" fontAlgn="auto" hangingPunct="1">
              <a:spcBef>
                <a:spcPts val="0"/>
              </a:spcBef>
              <a:spcAft>
                <a:spcPts val="0"/>
              </a:spcAft>
              <a:buFont typeface="Arial" panose="020B0604020202020204" pitchFamily="34" charset="0"/>
              <a:buNone/>
              <a:defRPr/>
            </a:pPr>
            <a:r>
              <a:rPr lang="en-US" altLang="zh-CN" sz="1600" dirty="0">
                <a:solidFill>
                  <a:schemeClr val="tx1">
                    <a:lumMod val="65000"/>
                    <a:lumOff val="35000"/>
                  </a:schemeClr>
                </a:solidFill>
                <a:sym typeface="微软雅黑" panose="020B0503020204020204" pitchFamily="34" charset="-122"/>
              </a:rPr>
              <a:t> </a:t>
            </a:r>
            <a:r>
              <a:rPr lang="en-US" altLang="zh-CN" sz="1600" dirty="0" smtClean="0">
                <a:solidFill>
                  <a:schemeClr val="tx1">
                    <a:lumMod val="65000"/>
                    <a:lumOff val="35000"/>
                  </a:schemeClr>
                </a:solidFill>
                <a:sym typeface="微软雅黑" panose="020B0503020204020204" pitchFamily="34" charset="-122"/>
              </a:rPr>
              <a:t>                          Han Lin</a:t>
            </a:r>
          </a:p>
          <a:p>
            <a:pPr eaLnBrk="1" fontAlgn="auto" hangingPunct="1">
              <a:spcBef>
                <a:spcPts val="0"/>
              </a:spcBef>
              <a:spcAft>
                <a:spcPts val="0"/>
              </a:spcAft>
              <a:buFont typeface="Arial" panose="020B0604020202020204" pitchFamily="34" charset="0"/>
              <a:buNone/>
              <a:defRPr/>
            </a:pPr>
            <a:r>
              <a:rPr lang="en-US" altLang="zh-CN" sz="1600" dirty="0">
                <a:solidFill>
                  <a:schemeClr val="tx1">
                    <a:lumMod val="65000"/>
                    <a:lumOff val="35000"/>
                  </a:schemeClr>
                </a:solidFill>
                <a:sym typeface="微软雅黑" panose="020B0503020204020204" pitchFamily="34" charset="-122"/>
              </a:rPr>
              <a:t> </a:t>
            </a:r>
            <a:r>
              <a:rPr lang="en-US" altLang="zh-CN" sz="1600" dirty="0" smtClean="0">
                <a:solidFill>
                  <a:schemeClr val="tx1">
                    <a:lumMod val="65000"/>
                    <a:lumOff val="35000"/>
                  </a:schemeClr>
                </a:solidFill>
                <a:sym typeface="微软雅黑" panose="020B0503020204020204" pitchFamily="34" charset="-122"/>
              </a:rPr>
              <a:t>                          </a:t>
            </a:r>
            <a:r>
              <a:rPr lang="en-US" altLang="zh-CN" sz="1600" dirty="0" err="1" smtClean="0">
                <a:solidFill>
                  <a:schemeClr val="tx1">
                    <a:lumMod val="65000"/>
                    <a:lumOff val="35000"/>
                  </a:schemeClr>
                </a:solidFill>
                <a:sym typeface="微软雅黑" panose="020B0503020204020204" pitchFamily="34" charset="-122"/>
              </a:rPr>
              <a:t>Siyi</a:t>
            </a:r>
            <a:r>
              <a:rPr lang="en-US" altLang="zh-CN" sz="1600" dirty="0" smtClean="0">
                <a:solidFill>
                  <a:schemeClr val="tx1">
                    <a:lumMod val="65000"/>
                    <a:lumOff val="35000"/>
                  </a:schemeClr>
                </a:solidFill>
                <a:sym typeface="微软雅黑" panose="020B0503020204020204" pitchFamily="34" charset="-122"/>
              </a:rPr>
              <a:t> Tao</a:t>
            </a:r>
          </a:p>
          <a:p>
            <a:pPr eaLnBrk="1" fontAlgn="auto" hangingPunct="1">
              <a:spcBef>
                <a:spcPts val="0"/>
              </a:spcBef>
              <a:spcAft>
                <a:spcPts val="0"/>
              </a:spcAft>
              <a:buFont typeface="Arial" panose="020B0604020202020204" pitchFamily="34" charset="0"/>
              <a:buNone/>
              <a:defRPr/>
            </a:pPr>
            <a:r>
              <a:rPr lang="en-US" altLang="zh-CN" sz="1600" dirty="0">
                <a:solidFill>
                  <a:schemeClr val="tx1">
                    <a:lumMod val="65000"/>
                    <a:lumOff val="35000"/>
                  </a:schemeClr>
                </a:solidFill>
                <a:sym typeface="微软雅黑" panose="020B0503020204020204" pitchFamily="34" charset="-122"/>
              </a:rPr>
              <a:t> </a:t>
            </a:r>
            <a:r>
              <a:rPr lang="en-US" altLang="zh-CN" sz="1600" dirty="0" smtClean="0">
                <a:solidFill>
                  <a:schemeClr val="tx1">
                    <a:lumMod val="65000"/>
                    <a:lumOff val="35000"/>
                  </a:schemeClr>
                </a:solidFill>
                <a:sym typeface="微软雅黑" panose="020B0503020204020204" pitchFamily="34" charset="-122"/>
              </a:rPr>
              <a:t>                          Christina Huang</a:t>
            </a:r>
          </a:p>
          <a:p>
            <a:pPr eaLnBrk="1" fontAlgn="auto" hangingPunct="1">
              <a:spcBef>
                <a:spcPts val="0"/>
              </a:spcBef>
              <a:spcAft>
                <a:spcPts val="0"/>
              </a:spcAft>
              <a:buFont typeface="Arial" panose="020B0604020202020204" pitchFamily="34" charset="0"/>
              <a:buNone/>
              <a:defRPr/>
            </a:pPr>
            <a:r>
              <a:rPr lang="en-US" altLang="zh-CN" sz="1600" dirty="0">
                <a:solidFill>
                  <a:schemeClr val="tx1">
                    <a:lumMod val="65000"/>
                    <a:lumOff val="35000"/>
                  </a:schemeClr>
                </a:solidFill>
                <a:sym typeface="微软雅黑" panose="020B0503020204020204" pitchFamily="34" charset="-122"/>
              </a:rPr>
              <a:t> </a:t>
            </a:r>
            <a:r>
              <a:rPr lang="en-US" altLang="zh-CN" sz="1600" dirty="0" smtClean="0">
                <a:solidFill>
                  <a:schemeClr val="tx1">
                    <a:lumMod val="65000"/>
                    <a:lumOff val="35000"/>
                  </a:schemeClr>
                </a:solidFill>
                <a:sym typeface="微软雅黑" panose="020B0503020204020204" pitchFamily="34" charset="-122"/>
              </a:rPr>
              <a:t>                          </a:t>
            </a:r>
            <a:r>
              <a:rPr lang="en-US" altLang="zh-CN" sz="1600" dirty="0" err="1" smtClean="0">
                <a:solidFill>
                  <a:schemeClr val="tx1">
                    <a:lumMod val="65000"/>
                    <a:lumOff val="35000"/>
                  </a:schemeClr>
                </a:solidFill>
                <a:sym typeface="微软雅黑" panose="020B0503020204020204" pitchFamily="34" charset="-122"/>
              </a:rPr>
              <a:t>Hongyang</a:t>
            </a:r>
            <a:r>
              <a:rPr lang="en-US" altLang="zh-CN" sz="1600" dirty="0" smtClean="0">
                <a:solidFill>
                  <a:schemeClr val="tx1">
                    <a:lumMod val="65000"/>
                    <a:lumOff val="35000"/>
                  </a:schemeClr>
                </a:solidFill>
                <a:sym typeface="微软雅黑" panose="020B0503020204020204" pitchFamily="34" charset="-122"/>
              </a:rPr>
              <a:t> Hong</a:t>
            </a:r>
            <a:endParaRPr lang="zh-CN" altLang="en-US" sz="1600" dirty="0">
              <a:solidFill>
                <a:schemeClr val="tx1">
                  <a:lumMod val="65000"/>
                  <a:lumOff val="35000"/>
                </a:schemeClr>
              </a:solidFill>
              <a:sym typeface="微软雅黑" panose="020B0503020204020204" pitchFamily="34" charset="-122"/>
            </a:endParaRPr>
          </a:p>
          <a:p>
            <a:pPr eaLnBrk="1" fontAlgn="auto" hangingPunct="1">
              <a:spcBef>
                <a:spcPts val="0"/>
              </a:spcBef>
              <a:spcAft>
                <a:spcPts val="0"/>
              </a:spcAft>
              <a:defRPr/>
            </a:pPr>
            <a:endParaRPr lang="zh-CN" altLang="en-US" sz="1600" dirty="0">
              <a:solidFill>
                <a:schemeClr val="tx1">
                  <a:lumMod val="65000"/>
                  <a:lumOff val="35000"/>
                </a:schemeClr>
              </a:solidFill>
              <a:sym typeface="微软雅黑" panose="020B0503020204020204" pitchFamily="34" charset="-122"/>
            </a:endParaRPr>
          </a:p>
        </p:txBody>
      </p:sp>
      <p:sp>
        <p:nvSpPr>
          <p:cNvPr id="29" name="TextBox 28">
            <a:extLst>
              <a:ext uri="{FF2B5EF4-FFF2-40B4-BE49-F238E27FC236}">
                <a16:creationId xmlns="" xmlns:a16="http://schemas.microsoft.com/office/drawing/2014/main" id="{F5D7D01C-A2A5-4314-A363-214FC1BAEBC9}"/>
              </a:ext>
            </a:extLst>
          </p:cNvPr>
          <p:cNvSpPr txBox="1">
            <a:spLocks noChangeArrowheads="1"/>
          </p:cNvSpPr>
          <p:nvPr/>
        </p:nvSpPr>
        <p:spPr bwMode="auto">
          <a:xfrm>
            <a:off x="537279" y="203387"/>
            <a:ext cx="5798520" cy="2862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 typeface="Arial" panose="020B0604020202020204" pitchFamily="34" charset="0"/>
              <a:buNone/>
            </a:pPr>
            <a:r>
              <a:rPr lang="en-US" altLang="zh-CN" sz="6000" b="1" dirty="0" smtClean="0">
                <a:solidFill>
                  <a:srgbClr val="67AFE3"/>
                </a:solidFill>
                <a:sym typeface="微软雅黑" panose="020B0503020204020204" pitchFamily="34" charset="-122"/>
              </a:rPr>
              <a:t>Collaborative      Filtering</a:t>
            </a:r>
          </a:p>
          <a:p>
            <a:pPr eaLnBrk="1" hangingPunct="1">
              <a:spcBef>
                <a:spcPct val="0"/>
              </a:spcBef>
              <a:buFont typeface="Arial" panose="020B0604020202020204" pitchFamily="34" charset="0"/>
              <a:buNone/>
            </a:pPr>
            <a:r>
              <a:rPr lang="en-US" altLang="zh-CN" sz="6000" b="1" dirty="0" smtClean="0">
                <a:solidFill>
                  <a:srgbClr val="67AFE3"/>
                </a:solidFill>
                <a:sym typeface="微软雅黑" panose="020B0503020204020204" pitchFamily="34" charset="-122"/>
              </a:rPr>
              <a:t>Algorithms</a:t>
            </a:r>
            <a:endParaRPr lang="zh-CN" altLang="en-US" sz="6000" b="1" dirty="0">
              <a:solidFill>
                <a:srgbClr val="67AFE3"/>
              </a:solidFill>
              <a:sym typeface="微软雅黑" panose="020B0503020204020204" pitchFamily="34" charset="-122"/>
            </a:endParaRPr>
          </a:p>
        </p:txBody>
      </p:sp>
      <p:sp>
        <p:nvSpPr>
          <p:cNvPr id="34" name="TextBox 33">
            <a:extLst>
              <a:ext uri="{FF2B5EF4-FFF2-40B4-BE49-F238E27FC236}">
                <a16:creationId xmlns="" xmlns:a16="http://schemas.microsoft.com/office/drawing/2014/main" id="{0FFB0CE7-56BE-4B60-A05D-03ABBF52BB36}"/>
              </a:ext>
            </a:extLst>
          </p:cNvPr>
          <p:cNvSpPr txBox="1"/>
          <p:nvPr/>
        </p:nvSpPr>
        <p:spPr>
          <a:xfrm>
            <a:off x="7164288" y="161350"/>
            <a:ext cx="1856534" cy="584775"/>
          </a:xfrm>
          <a:prstGeom prst="rect">
            <a:avLst/>
          </a:prstGeom>
          <a:noFill/>
        </p:spPr>
        <p:txBody>
          <a:bodyPr wrap="none">
            <a:spAutoFit/>
          </a:bodyPr>
          <a:lstStyle/>
          <a:p>
            <a:pPr eaLnBrk="1" fontAlgn="auto" hangingPunct="1">
              <a:spcBef>
                <a:spcPts val="0"/>
              </a:spcBef>
              <a:spcAft>
                <a:spcPts val="0"/>
              </a:spcAft>
              <a:defRPr/>
            </a:pPr>
            <a:r>
              <a:rPr lang="en-US" altLang="zh-CN" sz="3200" b="1" smtClean="0">
                <a:solidFill>
                  <a:schemeClr val="tx1">
                    <a:lumMod val="65000"/>
                    <a:lumOff val="35000"/>
                  </a:schemeClr>
                </a:solidFill>
                <a:sym typeface="微软雅黑" panose="020B0503020204020204" pitchFamily="34" charset="-122"/>
              </a:rPr>
              <a:t>Group 1</a:t>
            </a:r>
            <a:endParaRPr lang="zh-CN" altLang="en-US" sz="3200" b="1" dirty="0">
              <a:solidFill>
                <a:schemeClr val="tx1">
                  <a:lumMod val="65000"/>
                  <a:lumOff val="35000"/>
                </a:schemeClr>
              </a:solidFill>
              <a:sym typeface="微软雅黑" panose="020B0503020204020204" pitchFamily="34" charset="-122"/>
            </a:endParaRPr>
          </a:p>
        </p:txBody>
      </p:sp>
    </p:spTree>
  </p:cSld>
  <p:clrMapOvr>
    <a:masterClrMapping/>
  </p:clrMapOvr>
  <p:transition spd="med" advTm="0">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nodeType="afterGroup">
                            <p:stCondLst>
                              <p:cond delay="1000"/>
                            </p:stCondLst>
                            <p:childTnLst>
                              <p:par>
                                <p:cTn id="11" presetID="53" presetClass="entr" presetSubtype="16" fill="hold" grpId="0" nodeType="afterEffect">
                                  <p:stCondLst>
                                    <p:cond delay="0"/>
                                  </p:stCondLst>
                                  <p:childTnLst>
                                    <p:set>
                                      <p:cBhvr>
                                        <p:cTn id="12" dur="1" fill="hold">
                                          <p:stCondLst>
                                            <p:cond delay="0"/>
                                          </p:stCondLst>
                                        </p:cTn>
                                        <p:tgtEl>
                                          <p:spTgt spid="34"/>
                                        </p:tgtEl>
                                        <p:attrNameLst>
                                          <p:attrName>style.visibility</p:attrName>
                                        </p:attrNameLst>
                                      </p:cBhvr>
                                      <p:to>
                                        <p:strVal val="visible"/>
                                      </p:to>
                                    </p:set>
                                    <p:anim calcmode="lin" valueType="num">
                                      <p:cBhvr>
                                        <p:cTn id="13" dur="500" fill="hold"/>
                                        <p:tgtEl>
                                          <p:spTgt spid="34"/>
                                        </p:tgtEl>
                                        <p:attrNameLst>
                                          <p:attrName>ppt_w</p:attrName>
                                        </p:attrNameLst>
                                      </p:cBhvr>
                                      <p:tavLst>
                                        <p:tav tm="0">
                                          <p:val>
                                            <p:fltVal val="0"/>
                                          </p:val>
                                        </p:tav>
                                        <p:tav tm="100000">
                                          <p:val>
                                            <p:strVal val="#ppt_w"/>
                                          </p:val>
                                        </p:tav>
                                      </p:tavLst>
                                    </p:anim>
                                    <p:anim calcmode="lin" valueType="num">
                                      <p:cBhvr>
                                        <p:cTn id="14" dur="500" fill="hold"/>
                                        <p:tgtEl>
                                          <p:spTgt spid="34"/>
                                        </p:tgtEl>
                                        <p:attrNameLst>
                                          <p:attrName>ppt_h</p:attrName>
                                        </p:attrNameLst>
                                      </p:cBhvr>
                                      <p:tavLst>
                                        <p:tav tm="0">
                                          <p:val>
                                            <p:fltVal val="0"/>
                                          </p:val>
                                        </p:tav>
                                        <p:tav tm="100000">
                                          <p:val>
                                            <p:strVal val="#ppt_h"/>
                                          </p:val>
                                        </p:tav>
                                      </p:tavLst>
                                    </p:anim>
                                    <p:animEffect transition="in" filter="fade">
                                      <p:cBhvr>
                                        <p:cTn id="15" dur="500"/>
                                        <p:tgtEl>
                                          <p:spTgt spid="34"/>
                                        </p:tgtEl>
                                      </p:cBhvr>
                                    </p:animEffect>
                                  </p:childTnLst>
                                </p:cTn>
                              </p:par>
                            </p:childTnLst>
                          </p:cTn>
                        </p:par>
                        <p:par>
                          <p:cTn id="16" fill="hold" nodeType="afterGroup">
                            <p:stCondLst>
                              <p:cond delay="1500"/>
                            </p:stCondLst>
                            <p:childTnLst>
                              <p:par>
                                <p:cTn id="17" presetID="42" presetClass="entr" presetSubtype="0" fill="hold" grpId="0" nodeType="afterEffect">
                                  <p:stCondLst>
                                    <p:cond delay="0"/>
                                  </p:stCondLst>
                                  <p:childTnLst>
                                    <p:set>
                                      <p:cBhvr>
                                        <p:cTn id="18" dur="1" fill="hold">
                                          <p:stCondLst>
                                            <p:cond delay="0"/>
                                          </p:stCondLst>
                                        </p:cTn>
                                        <p:tgtEl>
                                          <p:spTgt spid="29"/>
                                        </p:tgtEl>
                                        <p:attrNameLst>
                                          <p:attrName>style.visibility</p:attrName>
                                        </p:attrNameLst>
                                      </p:cBhvr>
                                      <p:to>
                                        <p:strVal val="visible"/>
                                      </p:to>
                                    </p:set>
                                    <p:animEffect transition="in" filter="fade">
                                      <p:cBhvr>
                                        <p:cTn id="19" dur="1000"/>
                                        <p:tgtEl>
                                          <p:spTgt spid="29"/>
                                        </p:tgtEl>
                                      </p:cBhvr>
                                    </p:animEffect>
                                    <p:anim calcmode="lin" valueType="num">
                                      <p:cBhvr>
                                        <p:cTn id="20" dur="1000" fill="hold"/>
                                        <p:tgtEl>
                                          <p:spTgt spid="29"/>
                                        </p:tgtEl>
                                        <p:attrNameLst>
                                          <p:attrName>ppt_x</p:attrName>
                                        </p:attrNameLst>
                                      </p:cBhvr>
                                      <p:tavLst>
                                        <p:tav tm="0">
                                          <p:val>
                                            <p:strVal val="#ppt_x"/>
                                          </p:val>
                                        </p:tav>
                                        <p:tav tm="100000">
                                          <p:val>
                                            <p:strVal val="#ppt_x"/>
                                          </p:val>
                                        </p:tav>
                                      </p:tavLst>
                                    </p:anim>
                                    <p:anim calcmode="lin" valueType="num">
                                      <p:cBhvr>
                                        <p:cTn id="21" dur="1000" fill="hold"/>
                                        <p:tgtEl>
                                          <p:spTgt spid="29"/>
                                        </p:tgtEl>
                                        <p:attrNameLst>
                                          <p:attrName>ppt_y</p:attrName>
                                        </p:attrNameLst>
                                      </p:cBhvr>
                                      <p:tavLst>
                                        <p:tav tm="0">
                                          <p:val>
                                            <p:strVal val="#ppt_y+.1"/>
                                          </p:val>
                                        </p:tav>
                                        <p:tav tm="100000">
                                          <p:val>
                                            <p:strVal val="#ppt_y"/>
                                          </p:val>
                                        </p:tav>
                                      </p:tavLst>
                                    </p:anim>
                                  </p:childTnLst>
                                </p:cTn>
                              </p:par>
                            </p:childTnLst>
                          </p:cTn>
                        </p:par>
                        <p:par>
                          <p:cTn id="22" fill="hold" nodeType="afterGroup">
                            <p:stCondLst>
                              <p:cond delay="2500"/>
                            </p:stCondLst>
                            <p:childTnLst>
                              <p:par>
                                <p:cTn id="23" presetID="22" presetClass="entr" presetSubtype="8" fill="hold" grpId="0" nodeType="afterEffect">
                                  <p:stCondLst>
                                    <p:cond delay="0"/>
                                  </p:stCondLst>
                                  <p:childTnLst>
                                    <p:set>
                                      <p:cBhvr>
                                        <p:cTn id="24" dur="1" fill="hold">
                                          <p:stCondLst>
                                            <p:cond delay="0"/>
                                          </p:stCondLst>
                                        </p:cTn>
                                        <p:tgtEl>
                                          <p:spTgt spid="28"/>
                                        </p:tgtEl>
                                        <p:attrNameLst>
                                          <p:attrName>style.visibility</p:attrName>
                                        </p:attrNameLst>
                                      </p:cBhvr>
                                      <p:to>
                                        <p:strVal val="visible"/>
                                      </p:to>
                                    </p:set>
                                    <p:animEffect transition="in" filter="wipe(left)">
                                      <p:cBhvr>
                                        <p:cTn id="25"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9" grpId="0"/>
      <p:bldP spid="34"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6">
            <a:extLst>
              <a:ext uri="{FF2B5EF4-FFF2-40B4-BE49-F238E27FC236}">
                <a16:creationId xmlns="" xmlns:a16="http://schemas.microsoft.com/office/drawing/2014/main" id="{2A113332-1A3B-4230-BED9-B9F097C7A867}"/>
              </a:ext>
            </a:extLst>
          </p:cNvPr>
          <p:cNvSpPr txBox="1"/>
          <p:nvPr/>
        </p:nvSpPr>
        <p:spPr>
          <a:xfrm>
            <a:off x="312737" y="58738"/>
            <a:ext cx="6419503" cy="430374"/>
          </a:xfrm>
          <a:prstGeom prst="rect">
            <a:avLst/>
          </a:prstGeom>
          <a:noFill/>
        </p:spPr>
        <p:txBody>
          <a:bodyPr wrap="square">
            <a:spAutoFit/>
          </a:bodyPr>
          <a:lstStyle/>
          <a:p>
            <a:pPr eaLnBrk="1" fontAlgn="auto" hangingPunct="1">
              <a:lnSpc>
                <a:spcPct val="120000"/>
              </a:lnSpc>
              <a:spcBef>
                <a:spcPts val="0"/>
              </a:spcBef>
              <a:spcAft>
                <a:spcPts val="0"/>
              </a:spcAft>
              <a:defRPr/>
            </a:pPr>
            <a:r>
              <a:rPr lang="en-US" altLang="zh-CN" sz="2000" b="1" dirty="0" smtClean="0">
                <a:solidFill>
                  <a:schemeClr val="tx1">
                    <a:lumMod val="75000"/>
                    <a:lumOff val="25000"/>
                  </a:schemeClr>
                </a:solidFill>
                <a:sym typeface="微软雅黑" panose="020B0503020204020204" pitchFamily="34" charset="-122"/>
              </a:rPr>
              <a:t>Results Analysis</a:t>
            </a:r>
            <a:endParaRPr lang="zh-CN" altLang="en-US" sz="2000" b="1" dirty="0">
              <a:solidFill>
                <a:schemeClr val="tx1">
                  <a:lumMod val="75000"/>
                  <a:lumOff val="25000"/>
                </a:schemeClr>
              </a:solidFill>
              <a:sym typeface="微软雅黑" panose="020B0503020204020204" pitchFamily="34" charset="-122"/>
            </a:endParaRPr>
          </a:p>
        </p:txBody>
      </p:sp>
      <p:graphicFrame>
        <p:nvGraphicFramePr>
          <p:cNvPr id="3" name="Table 2"/>
          <p:cNvGraphicFramePr>
            <a:graphicFrameLocks noGrp="1"/>
          </p:cNvGraphicFramePr>
          <p:nvPr>
            <p:extLst>
              <p:ext uri="{D42A27DB-BD31-4B8C-83A1-F6EECF244321}">
                <p14:modId xmlns:p14="http://schemas.microsoft.com/office/powerpoint/2010/main" val="1912438427"/>
              </p:ext>
            </p:extLst>
          </p:nvPr>
        </p:nvGraphicFramePr>
        <p:xfrm>
          <a:off x="1763688" y="2211009"/>
          <a:ext cx="4178301" cy="1016000"/>
        </p:xfrm>
        <a:graphic>
          <a:graphicData uri="http://schemas.openxmlformats.org/drawingml/2006/table">
            <a:tbl>
              <a:tblPr/>
              <a:tblGrid>
                <a:gridCol w="873645"/>
                <a:gridCol w="826164"/>
                <a:gridCol w="826164"/>
                <a:gridCol w="826164"/>
                <a:gridCol w="826164"/>
              </a:tblGrid>
              <a:tr h="203200">
                <a:tc>
                  <a:txBody>
                    <a:bodyPr/>
                    <a:lstStyle/>
                    <a:p>
                      <a:pPr algn="ctr" fontAlgn="b"/>
                      <a:r>
                        <a:rPr lang="en-US" sz="1100" b="0" i="0" u="none" strike="noStrike" dirty="0">
                          <a:solidFill>
                            <a:srgbClr val="FF0000"/>
                          </a:solidFill>
                          <a:effectLst/>
                          <a:latin typeface="Arial Bold" charset="0"/>
                        </a:rPr>
                        <a:t>MAE</a:t>
                      </a:r>
                    </a:p>
                  </a:txBody>
                  <a:tcPr marL="12700" marR="12700" marT="12700" marB="0" anchor="b">
                    <a:lnL>
                      <a:noFill/>
                    </a:lnL>
                    <a:lnR>
                      <a:noFill/>
                    </a:lnR>
                    <a:lnT>
                      <a:noFill/>
                    </a:lnT>
                    <a:lnB>
                      <a:noFill/>
                    </a:lnB>
                  </a:tcPr>
                </a:tc>
                <a:tc>
                  <a:txBody>
                    <a:bodyPr/>
                    <a:lstStyle/>
                    <a:p>
                      <a:pPr algn="ctr" fontAlgn="b"/>
                      <a:r>
                        <a:rPr lang="en-US" sz="1100" b="0" i="0" u="none" strike="noStrike">
                          <a:solidFill>
                            <a:srgbClr val="000000"/>
                          </a:solidFill>
                          <a:effectLst/>
                          <a:latin typeface="Arial Bold" charset="0"/>
                        </a:rPr>
                        <a:t>Pearson </a:t>
                      </a:r>
                    </a:p>
                  </a:txBody>
                  <a:tcPr marL="12700" marR="12700" marT="12700" marB="0" anchor="b">
                    <a:lnL>
                      <a:noFill/>
                    </a:lnL>
                    <a:lnR>
                      <a:noFill/>
                    </a:lnR>
                    <a:lnT>
                      <a:noFill/>
                    </a:lnT>
                    <a:lnB>
                      <a:noFill/>
                    </a:lnB>
                  </a:tcPr>
                </a:tc>
                <a:tc>
                  <a:txBody>
                    <a:bodyPr/>
                    <a:lstStyle/>
                    <a:p>
                      <a:pPr algn="ctr" fontAlgn="b"/>
                      <a:r>
                        <a:rPr lang="en-US" sz="1100" b="0" i="0" u="none" strike="noStrike">
                          <a:solidFill>
                            <a:srgbClr val="000000"/>
                          </a:solidFill>
                          <a:effectLst/>
                          <a:latin typeface="Arial Bold" charset="0"/>
                        </a:rPr>
                        <a:t>Spearman</a:t>
                      </a:r>
                    </a:p>
                  </a:txBody>
                  <a:tcPr marL="12700" marR="12700" marT="12700" marB="0" anchor="b">
                    <a:lnL>
                      <a:noFill/>
                    </a:lnL>
                    <a:lnR>
                      <a:noFill/>
                    </a:lnR>
                    <a:lnT>
                      <a:noFill/>
                    </a:lnT>
                    <a:lnB>
                      <a:noFill/>
                    </a:lnB>
                  </a:tcPr>
                </a:tc>
                <a:tc>
                  <a:txBody>
                    <a:bodyPr/>
                    <a:lstStyle/>
                    <a:p>
                      <a:pPr algn="ctr" fontAlgn="b"/>
                      <a:r>
                        <a:rPr lang="en-US" sz="1100" b="0" i="0" u="none" strike="noStrike">
                          <a:solidFill>
                            <a:srgbClr val="000000"/>
                          </a:solidFill>
                          <a:effectLst/>
                          <a:latin typeface="Arial Bold" charset="0"/>
                        </a:rPr>
                        <a:t>Vector</a:t>
                      </a:r>
                    </a:p>
                  </a:txBody>
                  <a:tcPr marL="12700" marR="12700" marT="12700" marB="0" anchor="b">
                    <a:lnL>
                      <a:noFill/>
                    </a:lnL>
                    <a:lnR>
                      <a:noFill/>
                    </a:lnR>
                    <a:lnT>
                      <a:noFill/>
                    </a:lnT>
                    <a:lnB>
                      <a:noFill/>
                    </a:lnB>
                  </a:tcPr>
                </a:tc>
                <a:tc>
                  <a:txBody>
                    <a:bodyPr/>
                    <a:lstStyle/>
                    <a:p>
                      <a:pPr algn="ctr" fontAlgn="b"/>
                      <a:r>
                        <a:rPr lang="en-US" sz="1100" b="0" i="0" u="none" strike="noStrike">
                          <a:solidFill>
                            <a:srgbClr val="000000"/>
                          </a:solidFill>
                          <a:effectLst/>
                          <a:latin typeface="Arial Bold" charset="0"/>
                        </a:rPr>
                        <a:t>Simrank</a:t>
                      </a:r>
                    </a:p>
                  </a:txBody>
                  <a:tcPr marL="12700" marR="12700" marT="12700" marB="0" anchor="b">
                    <a:lnL>
                      <a:noFill/>
                    </a:lnL>
                    <a:lnR>
                      <a:noFill/>
                    </a:lnR>
                    <a:lnT>
                      <a:noFill/>
                    </a:lnT>
                    <a:lnB>
                      <a:noFill/>
                    </a:lnB>
                  </a:tcPr>
                </a:tc>
              </a:tr>
              <a:tr h="203200">
                <a:tc>
                  <a:txBody>
                    <a:bodyPr/>
                    <a:lstStyle/>
                    <a:p>
                      <a:pPr algn="ctr" fontAlgn="b"/>
                      <a:r>
                        <a:rPr lang="en-US" sz="1100" b="0" i="0" u="none" strike="noStrike">
                          <a:solidFill>
                            <a:srgbClr val="000000"/>
                          </a:solidFill>
                          <a:effectLst/>
                          <a:latin typeface="Arial Bold" charset="0"/>
                        </a:rPr>
                        <a:t>none</a:t>
                      </a:r>
                    </a:p>
                  </a:txBody>
                  <a:tcPr marL="12700" marR="12700" marT="12700" marB="0" anchor="b">
                    <a:lnL>
                      <a:noFill/>
                    </a:lnL>
                    <a:lnR>
                      <a:noFill/>
                    </a:lnR>
                    <a:lnT>
                      <a:noFill/>
                    </a:lnT>
                    <a:lnB>
                      <a:noFill/>
                    </a:lnB>
                  </a:tcPr>
                </a:tc>
                <a:tc>
                  <a:txBody>
                    <a:bodyPr/>
                    <a:lstStyle/>
                    <a:p>
                      <a:pPr algn="ctr" fontAlgn="b"/>
                      <a:r>
                        <a:rPr lang="nb-NO" sz="1100" b="0" i="0" u="none" strike="noStrike" dirty="0">
                          <a:solidFill>
                            <a:srgbClr val="000000"/>
                          </a:solidFill>
                          <a:effectLst/>
                          <a:latin typeface="Arial Bold" charset="0"/>
                        </a:rPr>
                        <a:t>1.086954</a:t>
                      </a:r>
                    </a:p>
                  </a:txBody>
                  <a:tcPr marL="12700" marR="12700" marT="12700" marB="0" anchor="b">
                    <a:lnL>
                      <a:noFill/>
                    </a:lnL>
                    <a:lnR>
                      <a:noFill/>
                    </a:lnR>
                    <a:lnT>
                      <a:noFill/>
                    </a:lnT>
                    <a:lnB>
                      <a:noFill/>
                    </a:lnB>
                    <a:solidFill>
                      <a:srgbClr val="FFDD82"/>
                    </a:solidFill>
                  </a:tcPr>
                </a:tc>
                <a:tc>
                  <a:txBody>
                    <a:bodyPr/>
                    <a:lstStyle/>
                    <a:p>
                      <a:pPr algn="ctr" fontAlgn="b"/>
                      <a:r>
                        <a:rPr lang="is-IS" sz="1100" b="0" i="0" u="none" strike="noStrike">
                          <a:solidFill>
                            <a:srgbClr val="000000"/>
                          </a:solidFill>
                          <a:effectLst/>
                          <a:latin typeface="Arial Bold" charset="0"/>
                        </a:rPr>
                        <a:t>1.08805</a:t>
                      </a:r>
                    </a:p>
                  </a:txBody>
                  <a:tcPr marL="12700" marR="12700" marT="12700" marB="0" anchor="b">
                    <a:lnL>
                      <a:noFill/>
                    </a:lnL>
                    <a:lnR>
                      <a:noFill/>
                    </a:lnR>
                    <a:lnT>
                      <a:noFill/>
                    </a:lnT>
                    <a:lnB>
                      <a:noFill/>
                    </a:lnB>
                    <a:solidFill>
                      <a:srgbClr val="FFDC81"/>
                    </a:solidFill>
                  </a:tcPr>
                </a:tc>
                <a:tc>
                  <a:txBody>
                    <a:bodyPr/>
                    <a:lstStyle/>
                    <a:p>
                      <a:pPr algn="ctr" fontAlgn="b"/>
                      <a:r>
                        <a:rPr lang="is-IS" sz="1100" b="0" i="0" u="none" strike="noStrike">
                          <a:solidFill>
                            <a:srgbClr val="000000"/>
                          </a:solidFill>
                          <a:effectLst/>
                          <a:latin typeface="Arial Bold" charset="0"/>
                        </a:rPr>
                        <a:t>1.069108</a:t>
                      </a:r>
                    </a:p>
                  </a:txBody>
                  <a:tcPr marL="12700" marR="12700" marT="12700" marB="0" anchor="b">
                    <a:lnL>
                      <a:noFill/>
                    </a:lnL>
                    <a:lnR>
                      <a:noFill/>
                    </a:lnR>
                    <a:lnT>
                      <a:noFill/>
                    </a:lnT>
                    <a:lnB>
                      <a:noFill/>
                    </a:lnB>
                    <a:solidFill>
                      <a:srgbClr val="FFE984"/>
                    </a:solidFill>
                  </a:tcPr>
                </a:tc>
                <a:tc>
                  <a:txBody>
                    <a:bodyPr/>
                    <a:lstStyle/>
                    <a:p>
                      <a:pPr algn="ctr" fontAlgn="b"/>
                      <a:r>
                        <a:rPr lang="is-IS" sz="1100" b="0" i="0" u="none" strike="noStrike">
                          <a:solidFill>
                            <a:srgbClr val="000000"/>
                          </a:solidFill>
                          <a:effectLst/>
                          <a:latin typeface="Arial Bold" charset="0"/>
                        </a:rPr>
                        <a:t>1.049705</a:t>
                      </a:r>
                    </a:p>
                  </a:txBody>
                  <a:tcPr marL="12700" marR="12700" marT="12700" marB="0" anchor="b">
                    <a:lnL>
                      <a:noFill/>
                    </a:lnL>
                    <a:lnR>
                      <a:noFill/>
                    </a:lnR>
                    <a:lnT>
                      <a:noFill/>
                    </a:lnT>
                    <a:lnB>
                      <a:noFill/>
                    </a:lnB>
                    <a:solidFill>
                      <a:srgbClr val="B6D57F"/>
                    </a:solidFill>
                  </a:tcPr>
                </a:tc>
              </a:tr>
              <a:tr h="203200">
                <a:tc>
                  <a:txBody>
                    <a:bodyPr/>
                    <a:lstStyle/>
                    <a:p>
                      <a:pPr algn="ctr" fontAlgn="b"/>
                      <a:r>
                        <a:rPr lang="en-US" sz="1100" b="0" i="0" u="none" strike="noStrike">
                          <a:solidFill>
                            <a:srgbClr val="000000"/>
                          </a:solidFill>
                          <a:effectLst/>
                          <a:latin typeface="Arial Bold" charset="0"/>
                        </a:rPr>
                        <a:t>significance</a:t>
                      </a:r>
                    </a:p>
                  </a:txBody>
                  <a:tcPr marL="12700" marR="12700" marT="12700" marB="0" anchor="b">
                    <a:lnL>
                      <a:noFill/>
                    </a:lnL>
                    <a:lnR>
                      <a:noFill/>
                    </a:lnR>
                    <a:lnT>
                      <a:noFill/>
                    </a:lnT>
                    <a:lnB>
                      <a:noFill/>
                    </a:lnB>
                  </a:tcPr>
                </a:tc>
                <a:tc>
                  <a:txBody>
                    <a:bodyPr/>
                    <a:lstStyle/>
                    <a:p>
                      <a:pPr algn="ctr" fontAlgn="b"/>
                      <a:r>
                        <a:rPr lang="nb-NO" sz="1100" b="0" i="0" u="none" strike="noStrike">
                          <a:solidFill>
                            <a:srgbClr val="000000"/>
                          </a:solidFill>
                          <a:effectLst/>
                          <a:latin typeface="Arial Bold" charset="0"/>
                        </a:rPr>
                        <a:t>1.033551</a:t>
                      </a:r>
                    </a:p>
                  </a:txBody>
                  <a:tcPr marL="12700" marR="12700" marT="12700" marB="0" anchor="b">
                    <a:lnL>
                      <a:noFill/>
                    </a:lnL>
                    <a:lnR>
                      <a:noFill/>
                    </a:lnR>
                    <a:lnT>
                      <a:noFill/>
                    </a:lnT>
                    <a:lnB>
                      <a:noFill/>
                    </a:lnB>
                    <a:solidFill>
                      <a:srgbClr val="6CC07B"/>
                    </a:solidFill>
                  </a:tcPr>
                </a:tc>
                <a:tc>
                  <a:txBody>
                    <a:bodyPr/>
                    <a:lstStyle/>
                    <a:p>
                      <a:pPr algn="ctr" fontAlgn="b"/>
                      <a:r>
                        <a:rPr lang="is-IS" sz="1100" b="0" i="0" u="none" strike="noStrike">
                          <a:solidFill>
                            <a:srgbClr val="000000"/>
                          </a:solidFill>
                          <a:effectLst/>
                          <a:latin typeface="Arial Bold" charset="0"/>
                        </a:rPr>
                        <a:t>1.204552</a:t>
                      </a:r>
                    </a:p>
                  </a:txBody>
                  <a:tcPr marL="12700" marR="12700" marT="12700" marB="0" anchor="b">
                    <a:lnL>
                      <a:noFill/>
                    </a:lnL>
                    <a:lnR>
                      <a:noFill/>
                    </a:lnR>
                    <a:lnT>
                      <a:noFill/>
                    </a:lnT>
                    <a:lnB>
                      <a:noFill/>
                    </a:lnB>
                    <a:solidFill>
                      <a:srgbClr val="FA8A72"/>
                    </a:solidFill>
                  </a:tcPr>
                </a:tc>
                <a:tc>
                  <a:txBody>
                    <a:bodyPr/>
                    <a:lstStyle/>
                    <a:p>
                      <a:pPr algn="ctr" fontAlgn="b"/>
                      <a:r>
                        <a:rPr lang="hr-HR" sz="1100" b="0" i="0" u="none" strike="noStrike">
                          <a:solidFill>
                            <a:srgbClr val="000000"/>
                          </a:solidFill>
                          <a:effectLst/>
                          <a:latin typeface="Arial Bold" charset="0"/>
                        </a:rPr>
                        <a:t>1.057466</a:t>
                      </a:r>
                    </a:p>
                  </a:txBody>
                  <a:tcPr marL="12700" marR="12700" marT="12700" marB="0" anchor="b">
                    <a:lnL>
                      <a:noFill/>
                    </a:lnL>
                    <a:lnR>
                      <a:noFill/>
                    </a:lnR>
                    <a:lnT>
                      <a:noFill/>
                    </a:lnT>
                    <a:lnB>
                      <a:noFill/>
                    </a:lnB>
                    <a:solidFill>
                      <a:srgbClr val="D9E081"/>
                    </a:solidFill>
                  </a:tcPr>
                </a:tc>
                <a:tc>
                  <a:txBody>
                    <a:bodyPr/>
                    <a:lstStyle/>
                    <a:p>
                      <a:pPr algn="ctr" fontAlgn="b"/>
                      <a:r>
                        <a:rPr lang="nb-NO" sz="1100" b="0" i="0" u="none" strike="noStrike">
                          <a:solidFill>
                            <a:srgbClr val="000000"/>
                          </a:solidFill>
                          <a:effectLst/>
                          <a:latin typeface="Arial Bold" charset="0"/>
                        </a:rPr>
                        <a:t>1.037728</a:t>
                      </a:r>
                    </a:p>
                  </a:txBody>
                  <a:tcPr marL="12700" marR="12700" marT="12700" marB="0" anchor="b">
                    <a:lnL>
                      <a:noFill/>
                    </a:lnL>
                    <a:lnR>
                      <a:noFill/>
                    </a:lnR>
                    <a:lnT>
                      <a:noFill/>
                    </a:lnT>
                    <a:lnB>
                      <a:noFill/>
                    </a:lnB>
                    <a:solidFill>
                      <a:srgbClr val="7FC67C"/>
                    </a:solidFill>
                  </a:tcPr>
                </a:tc>
              </a:tr>
              <a:tr h="203200">
                <a:tc>
                  <a:txBody>
                    <a:bodyPr/>
                    <a:lstStyle/>
                    <a:p>
                      <a:pPr algn="ctr" fontAlgn="b"/>
                      <a:r>
                        <a:rPr lang="en-US" sz="1100" b="0" i="0" u="none" strike="noStrike">
                          <a:solidFill>
                            <a:srgbClr val="000000"/>
                          </a:solidFill>
                          <a:effectLst/>
                          <a:latin typeface="Arial Bold" charset="0"/>
                        </a:rPr>
                        <a:t>variance</a:t>
                      </a:r>
                    </a:p>
                  </a:txBody>
                  <a:tcPr marL="12700" marR="12700" marT="12700" marB="0" anchor="b">
                    <a:lnL>
                      <a:noFill/>
                    </a:lnL>
                    <a:lnR>
                      <a:noFill/>
                    </a:lnR>
                    <a:lnT>
                      <a:noFill/>
                    </a:lnT>
                    <a:lnB>
                      <a:noFill/>
                    </a:lnB>
                  </a:tcPr>
                </a:tc>
                <a:tc>
                  <a:txBody>
                    <a:bodyPr/>
                    <a:lstStyle/>
                    <a:p>
                      <a:pPr algn="ctr" fontAlgn="b"/>
                      <a:r>
                        <a:rPr lang="is-IS" sz="1100" b="0" i="0" u="none" strike="noStrike">
                          <a:solidFill>
                            <a:srgbClr val="000000"/>
                          </a:solidFill>
                          <a:effectLst/>
                          <a:latin typeface="Arial Bold" charset="0"/>
                        </a:rPr>
                        <a:t>1.068782</a:t>
                      </a:r>
                    </a:p>
                  </a:txBody>
                  <a:tcPr marL="12700" marR="12700" marT="12700" marB="0" anchor="b">
                    <a:lnL>
                      <a:noFill/>
                    </a:lnL>
                    <a:lnR>
                      <a:noFill/>
                    </a:lnR>
                    <a:lnT>
                      <a:noFill/>
                    </a:lnT>
                    <a:lnB>
                      <a:noFill/>
                    </a:lnB>
                    <a:solidFill>
                      <a:srgbClr val="FFE984"/>
                    </a:solidFill>
                  </a:tcPr>
                </a:tc>
                <a:tc>
                  <a:txBody>
                    <a:bodyPr/>
                    <a:lstStyle/>
                    <a:p>
                      <a:pPr algn="ctr" fontAlgn="b"/>
                      <a:r>
                        <a:rPr lang="hr-HR" sz="1100" b="0" i="0" u="none" strike="noStrike">
                          <a:solidFill>
                            <a:srgbClr val="000000"/>
                          </a:solidFill>
                          <a:effectLst/>
                          <a:latin typeface="Arial Bold" charset="0"/>
                        </a:rPr>
                        <a:t>1.069955</a:t>
                      </a:r>
                    </a:p>
                  </a:txBody>
                  <a:tcPr marL="12700" marR="12700" marT="12700" marB="0" anchor="b">
                    <a:lnL>
                      <a:noFill/>
                    </a:lnL>
                    <a:lnR>
                      <a:noFill/>
                    </a:lnR>
                    <a:lnT>
                      <a:noFill/>
                    </a:lnT>
                    <a:lnB>
                      <a:noFill/>
                    </a:lnB>
                    <a:solidFill>
                      <a:srgbClr val="FFE884"/>
                    </a:solidFill>
                  </a:tcPr>
                </a:tc>
                <a:tc>
                  <a:txBody>
                    <a:bodyPr/>
                    <a:lstStyle/>
                    <a:p>
                      <a:pPr algn="ctr" fontAlgn="b"/>
                      <a:r>
                        <a:rPr lang="is-IS" sz="1100" b="0" i="0" u="none" strike="noStrike">
                          <a:solidFill>
                            <a:srgbClr val="000000"/>
                          </a:solidFill>
                          <a:effectLst/>
                          <a:latin typeface="Arial Bold" charset="0"/>
                        </a:rPr>
                        <a:t>1.081626</a:t>
                      </a:r>
                    </a:p>
                  </a:txBody>
                  <a:tcPr marL="12700" marR="12700" marT="12700" marB="0" anchor="b">
                    <a:lnL>
                      <a:noFill/>
                    </a:lnL>
                    <a:lnR>
                      <a:noFill/>
                    </a:lnR>
                    <a:lnT>
                      <a:noFill/>
                    </a:lnT>
                    <a:lnB>
                      <a:noFill/>
                    </a:lnB>
                    <a:solidFill>
                      <a:srgbClr val="FFE082"/>
                    </a:solidFill>
                  </a:tcPr>
                </a:tc>
                <a:tc>
                  <a:txBody>
                    <a:bodyPr/>
                    <a:lstStyle/>
                    <a:p>
                      <a:pPr algn="ctr" fontAlgn="b"/>
                      <a:r>
                        <a:rPr lang="fi-FI" sz="1100" b="0" i="0" u="none" strike="noStrike">
                          <a:solidFill>
                            <a:srgbClr val="000000"/>
                          </a:solidFill>
                          <a:effectLst/>
                          <a:latin typeface="Arial Bold" charset="0"/>
                        </a:rPr>
                        <a:t>1.251025</a:t>
                      </a:r>
                    </a:p>
                  </a:txBody>
                  <a:tcPr marL="12700" marR="12700" marT="12700" marB="0" anchor="b">
                    <a:lnL>
                      <a:noFill/>
                    </a:lnL>
                    <a:lnR>
                      <a:noFill/>
                    </a:lnR>
                    <a:lnT>
                      <a:noFill/>
                    </a:lnT>
                    <a:lnB>
                      <a:noFill/>
                    </a:lnB>
                    <a:solidFill>
                      <a:srgbClr val="F8696B"/>
                    </a:solidFill>
                  </a:tcPr>
                </a:tc>
              </a:tr>
              <a:tr h="203200">
                <a:tc>
                  <a:txBody>
                    <a:bodyPr/>
                    <a:lstStyle/>
                    <a:p>
                      <a:pPr algn="ctr" fontAlgn="b"/>
                      <a:r>
                        <a:rPr lang="en-US" sz="1100" b="0" i="0" u="none" strike="noStrike">
                          <a:solidFill>
                            <a:srgbClr val="000000"/>
                          </a:solidFill>
                          <a:effectLst/>
                          <a:latin typeface="Arial Bold" charset="0"/>
                        </a:rPr>
                        <a:t>sig+var</a:t>
                      </a:r>
                    </a:p>
                  </a:txBody>
                  <a:tcPr marL="12700" marR="12700" marT="12700" marB="0" anchor="b">
                    <a:lnL>
                      <a:noFill/>
                    </a:lnL>
                    <a:lnR>
                      <a:noFill/>
                    </a:lnR>
                    <a:lnT>
                      <a:noFill/>
                    </a:lnT>
                    <a:lnB>
                      <a:noFill/>
                    </a:lnB>
                  </a:tcPr>
                </a:tc>
                <a:tc>
                  <a:txBody>
                    <a:bodyPr/>
                    <a:lstStyle/>
                    <a:p>
                      <a:pPr algn="ctr" fontAlgn="b"/>
                      <a:r>
                        <a:rPr lang="nb-NO" sz="1100" b="0" i="0" u="none" strike="noStrike">
                          <a:solidFill>
                            <a:srgbClr val="000000"/>
                          </a:solidFill>
                          <a:effectLst/>
                          <a:latin typeface="Arial Bold" charset="0"/>
                        </a:rPr>
                        <a:t>1.03158</a:t>
                      </a:r>
                    </a:p>
                  </a:txBody>
                  <a:tcPr marL="12700" marR="12700" marT="12700" marB="0" anchor="b">
                    <a:lnL>
                      <a:noFill/>
                    </a:lnL>
                    <a:lnR>
                      <a:noFill/>
                    </a:lnR>
                    <a:lnT>
                      <a:noFill/>
                    </a:lnT>
                    <a:lnB>
                      <a:noFill/>
                    </a:lnB>
                    <a:solidFill>
                      <a:srgbClr val="63BE7B"/>
                    </a:solidFill>
                  </a:tcPr>
                </a:tc>
                <a:tc>
                  <a:txBody>
                    <a:bodyPr/>
                    <a:lstStyle/>
                    <a:p>
                      <a:pPr algn="ctr" fontAlgn="b"/>
                      <a:r>
                        <a:rPr lang="nb-NO" sz="1100" b="0" i="0" u="none" strike="noStrike">
                          <a:solidFill>
                            <a:srgbClr val="000000"/>
                          </a:solidFill>
                          <a:effectLst/>
                          <a:latin typeface="Arial Bold" charset="0"/>
                        </a:rPr>
                        <a:t>1.038538</a:t>
                      </a:r>
                    </a:p>
                  </a:txBody>
                  <a:tcPr marL="12700" marR="12700" marT="12700" marB="0" anchor="b">
                    <a:lnL>
                      <a:noFill/>
                    </a:lnL>
                    <a:lnR>
                      <a:noFill/>
                    </a:lnR>
                    <a:lnT>
                      <a:noFill/>
                    </a:lnT>
                    <a:lnB>
                      <a:noFill/>
                    </a:lnB>
                    <a:solidFill>
                      <a:srgbClr val="82C77C"/>
                    </a:solidFill>
                  </a:tcPr>
                </a:tc>
                <a:tc>
                  <a:txBody>
                    <a:bodyPr/>
                    <a:lstStyle/>
                    <a:p>
                      <a:pPr algn="ctr" fontAlgn="b"/>
                      <a:r>
                        <a:rPr lang="hr-HR" sz="1100" b="0" i="0" u="none" strike="noStrike">
                          <a:solidFill>
                            <a:srgbClr val="000000"/>
                          </a:solidFill>
                          <a:effectLst/>
                          <a:latin typeface="Arial Bold" charset="0"/>
                        </a:rPr>
                        <a:t>1.057548</a:t>
                      </a:r>
                    </a:p>
                  </a:txBody>
                  <a:tcPr marL="12700" marR="12700" marT="12700" marB="0" anchor="b">
                    <a:lnL>
                      <a:noFill/>
                    </a:lnL>
                    <a:lnR>
                      <a:noFill/>
                    </a:lnR>
                    <a:lnT>
                      <a:noFill/>
                    </a:lnT>
                    <a:lnB>
                      <a:noFill/>
                    </a:lnB>
                    <a:solidFill>
                      <a:srgbClr val="DAE081"/>
                    </a:solidFill>
                  </a:tcPr>
                </a:tc>
                <a:tc>
                  <a:txBody>
                    <a:bodyPr/>
                    <a:lstStyle/>
                    <a:p>
                      <a:pPr algn="ctr" fontAlgn="b"/>
                      <a:r>
                        <a:rPr lang="is-IS" sz="1100" b="0" i="0" u="none" strike="noStrike" dirty="0">
                          <a:solidFill>
                            <a:srgbClr val="000000"/>
                          </a:solidFill>
                          <a:effectLst/>
                          <a:latin typeface="Arial Bold" charset="0"/>
                        </a:rPr>
                        <a:t>1.062456</a:t>
                      </a:r>
                    </a:p>
                  </a:txBody>
                  <a:tcPr marL="12700" marR="12700" marT="12700" marB="0" anchor="b">
                    <a:lnL>
                      <a:noFill/>
                    </a:lnL>
                    <a:lnR>
                      <a:noFill/>
                    </a:lnR>
                    <a:lnT>
                      <a:noFill/>
                    </a:lnT>
                    <a:lnB>
                      <a:noFill/>
                    </a:lnB>
                    <a:solidFill>
                      <a:srgbClr val="F0E683"/>
                    </a:solidFill>
                  </a:tcPr>
                </a:tc>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66062922"/>
              </p:ext>
            </p:extLst>
          </p:nvPr>
        </p:nvGraphicFramePr>
        <p:xfrm>
          <a:off x="4499992" y="3573371"/>
          <a:ext cx="4127500" cy="1016000"/>
        </p:xfrm>
        <a:graphic>
          <a:graphicData uri="http://schemas.openxmlformats.org/drawingml/2006/table">
            <a:tbl>
              <a:tblPr/>
              <a:tblGrid>
                <a:gridCol w="839614"/>
                <a:gridCol w="811386"/>
                <a:gridCol w="825500"/>
                <a:gridCol w="825500"/>
                <a:gridCol w="825500"/>
              </a:tblGrid>
              <a:tr h="203200">
                <a:tc>
                  <a:txBody>
                    <a:bodyPr/>
                    <a:lstStyle/>
                    <a:p>
                      <a:pPr algn="ctr" fontAlgn="b"/>
                      <a:r>
                        <a:rPr lang="en-US" sz="1100" b="1" i="0" u="none" strike="noStrike">
                          <a:solidFill>
                            <a:srgbClr val="4472C4"/>
                          </a:solidFill>
                          <a:effectLst/>
                          <a:latin typeface="Arial" charset="0"/>
                        </a:rPr>
                        <a:t>ROC</a:t>
                      </a:r>
                    </a:p>
                  </a:txBody>
                  <a:tcPr marL="12700" marR="12700" marT="12700" marB="0" anchor="b">
                    <a:lnL>
                      <a:noFill/>
                    </a:lnL>
                    <a:lnR>
                      <a:noFill/>
                    </a:lnR>
                    <a:lnT>
                      <a:noFill/>
                    </a:lnT>
                    <a:lnB>
                      <a:noFill/>
                    </a:lnB>
                  </a:tcPr>
                </a:tc>
                <a:tc>
                  <a:txBody>
                    <a:bodyPr/>
                    <a:lstStyle/>
                    <a:p>
                      <a:pPr algn="ctr" fontAlgn="b"/>
                      <a:r>
                        <a:rPr lang="en-US" sz="1100" b="0" i="0" u="none" strike="noStrike" dirty="0">
                          <a:solidFill>
                            <a:srgbClr val="000000"/>
                          </a:solidFill>
                          <a:effectLst/>
                          <a:latin typeface="Arial Bold" charset="0"/>
                        </a:rPr>
                        <a:t>Pearson </a:t>
                      </a:r>
                    </a:p>
                  </a:txBody>
                  <a:tcPr marL="12700" marR="12700" marT="12700" marB="0" anchor="b">
                    <a:lnL>
                      <a:noFill/>
                    </a:lnL>
                    <a:lnR>
                      <a:noFill/>
                    </a:lnR>
                    <a:lnT>
                      <a:noFill/>
                    </a:lnT>
                    <a:lnB>
                      <a:noFill/>
                    </a:lnB>
                  </a:tcPr>
                </a:tc>
                <a:tc>
                  <a:txBody>
                    <a:bodyPr/>
                    <a:lstStyle/>
                    <a:p>
                      <a:pPr algn="ctr" fontAlgn="b"/>
                      <a:r>
                        <a:rPr lang="en-US" sz="1100" b="0" i="0" u="none" strike="noStrike">
                          <a:solidFill>
                            <a:srgbClr val="000000"/>
                          </a:solidFill>
                          <a:effectLst/>
                          <a:latin typeface="Arial Bold" charset="0"/>
                        </a:rPr>
                        <a:t>Spearman</a:t>
                      </a:r>
                    </a:p>
                  </a:txBody>
                  <a:tcPr marL="12700" marR="12700" marT="12700" marB="0" anchor="b">
                    <a:lnL>
                      <a:noFill/>
                    </a:lnL>
                    <a:lnR>
                      <a:noFill/>
                    </a:lnR>
                    <a:lnT>
                      <a:noFill/>
                    </a:lnT>
                    <a:lnB>
                      <a:noFill/>
                    </a:lnB>
                  </a:tcPr>
                </a:tc>
                <a:tc>
                  <a:txBody>
                    <a:bodyPr/>
                    <a:lstStyle/>
                    <a:p>
                      <a:pPr algn="ctr" fontAlgn="b"/>
                      <a:r>
                        <a:rPr lang="en-US" sz="1100" b="0" i="0" u="none" strike="noStrike">
                          <a:solidFill>
                            <a:srgbClr val="000000"/>
                          </a:solidFill>
                          <a:effectLst/>
                          <a:latin typeface="Arial Bold" charset="0"/>
                        </a:rPr>
                        <a:t>Vector</a:t>
                      </a:r>
                    </a:p>
                  </a:txBody>
                  <a:tcPr marL="12700" marR="12700" marT="12700" marB="0" anchor="b">
                    <a:lnL>
                      <a:noFill/>
                    </a:lnL>
                    <a:lnR>
                      <a:noFill/>
                    </a:lnR>
                    <a:lnT>
                      <a:noFill/>
                    </a:lnT>
                    <a:lnB>
                      <a:noFill/>
                    </a:lnB>
                  </a:tcPr>
                </a:tc>
                <a:tc>
                  <a:txBody>
                    <a:bodyPr/>
                    <a:lstStyle/>
                    <a:p>
                      <a:pPr algn="ctr" fontAlgn="b"/>
                      <a:r>
                        <a:rPr lang="en-US" sz="1100" b="0" i="0" u="none" strike="noStrike">
                          <a:solidFill>
                            <a:srgbClr val="000000"/>
                          </a:solidFill>
                          <a:effectLst/>
                          <a:latin typeface="Arial Bold" charset="0"/>
                        </a:rPr>
                        <a:t>Simrank</a:t>
                      </a:r>
                    </a:p>
                  </a:txBody>
                  <a:tcPr marL="12700" marR="12700" marT="12700" marB="0" anchor="b">
                    <a:lnL>
                      <a:noFill/>
                    </a:lnL>
                    <a:lnR>
                      <a:noFill/>
                    </a:lnR>
                    <a:lnT>
                      <a:noFill/>
                    </a:lnT>
                    <a:lnB>
                      <a:noFill/>
                    </a:lnB>
                  </a:tcPr>
                </a:tc>
              </a:tr>
              <a:tr h="203200">
                <a:tc>
                  <a:txBody>
                    <a:bodyPr/>
                    <a:lstStyle/>
                    <a:p>
                      <a:pPr algn="ctr" fontAlgn="b"/>
                      <a:r>
                        <a:rPr lang="en-US" sz="1100" b="0" i="0" u="none" strike="noStrike">
                          <a:solidFill>
                            <a:srgbClr val="000000"/>
                          </a:solidFill>
                          <a:effectLst/>
                          <a:latin typeface="Arial Bold" charset="0"/>
                        </a:rPr>
                        <a:t>none</a:t>
                      </a:r>
                    </a:p>
                  </a:txBody>
                  <a:tcPr marL="12700" marR="12700" marT="12700" marB="0" anchor="b">
                    <a:lnL>
                      <a:noFill/>
                    </a:lnL>
                    <a:lnR>
                      <a:noFill/>
                    </a:lnR>
                    <a:lnT>
                      <a:noFill/>
                    </a:lnT>
                    <a:lnB>
                      <a:noFill/>
                    </a:lnB>
                  </a:tcPr>
                </a:tc>
                <a:tc>
                  <a:txBody>
                    <a:bodyPr/>
                    <a:lstStyle/>
                    <a:p>
                      <a:pPr algn="ctr" fontAlgn="b"/>
                      <a:r>
                        <a:rPr lang="nb-NO" sz="1100" b="1" i="0" u="none" strike="noStrike">
                          <a:solidFill>
                            <a:srgbClr val="000000"/>
                          </a:solidFill>
                          <a:effectLst/>
                          <a:latin typeface="Arial" charset="0"/>
                        </a:rPr>
                        <a:t>0.7501901</a:t>
                      </a:r>
                    </a:p>
                  </a:txBody>
                  <a:tcPr marL="12700" marR="12700" marT="12700" marB="0" anchor="b">
                    <a:lnL>
                      <a:noFill/>
                    </a:lnL>
                    <a:lnR>
                      <a:noFill/>
                    </a:lnR>
                    <a:lnT>
                      <a:noFill/>
                    </a:lnT>
                    <a:lnB>
                      <a:noFill/>
                    </a:lnB>
                    <a:solidFill>
                      <a:srgbClr val="FED580"/>
                    </a:solidFill>
                  </a:tcPr>
                </a:tc>
                <a:tc>
                  <a:txBody>
                    <a:bodyPr/>
                    <a:lstStyle/>
                    <a:p>
                      <a:pPr algn="ctr" fontAlgn="b"/>
                      <a:r>
                        <a:rPr lang="is-IS" sz="1100" b="1" i="0" u="none" strike="noStrike">
                          <a:solidFill>
                            <a:srgbClr val="000000"/>
                          </a:solidFill>
                          <a:effectLst/>
                          <a:latin typeface="Arial" charset="0"/>
                        </a:rPr>
                        <a:t>0.7492996</a:t>
                      </a:r>
                    </a:p>
                  </a:txBody>
                  <a:tcPr marL="12700" marR="12700" marT="12700" marB="0" anchor="b">
                    <a:lnL>
                      <a:noFill/>
                    </a:lnL>
                    <a:lnR>
                      <a:noFill/>
                    </a:lnR>
                    <a:lnT>
                      <a:noFill/>
                    </a:lnT>
                    <a:lnB>
                      <a:noFill/>
                    </a:lnB>
                    <a:solidFill>
                      <a:srgbClr val="FFDD82"/>
                    </a:solidFill>
                  </a:tcPr>
                </a:tc>
                <a:tc>
                  <a:txBody>
                    <a:bodyPr/>
                    <a:lstStyle/>
                    <a:p>
                      <a:pPr algn="ctr" fontAlgn="b"/>
                      <a:r>
                        <a:rPr lang="is-IS" sz="1100" b="1" i="0" u="none" strike="noStrike">
                          <a:solidFill>
                            <a:srgbClr val="000000"/>
                          </a:solidFill>
                          <a:effectLst/>
                          <a:latin typeface="Arial" charset="0"/>
                        </a:rPr>
                        <a:t>0.7350657</a:t>
                      </a:r>
                    </a:p>
                  </a:txBody>
                  <a:tcPr marL="12700" marR="12700" marT="12700" marB="0" anchor="b">
                    <a:lnL>
                      <a:noFill/>
                    </a:lnL>
                    <a:lnR>
                      <a:noFill/>
                    </a:lnR>
                    <a:lnT>
                      <a:noFill/>
                    </a:lnT>
                    <a:lnB>
                      <a:noFill/>
                    </a:lnB>
                    <a:solidFill>
                      <a:srgbClr val="63BE7B"/>
                    </a:solidFill>
                  </a:tcPr>
                </a:tc>
                <a:tc>
                  <a:txBody>
                    <a:bodyPr/>
                    <a:lstStyle/>
                    <a:p>
                      <a:pPr algn="ctr" fontAlgn="b"/>
                      <a:r>
                        <a:rPr lang="is-IS" sz="1100" b="1" i="0" u="none" strike="noStrike">
                          <a:solidFill>
                            <a:srgbClr val="000000"/>
                          </a:solidFill>
                          <a:effectLst/>
                          <a:latin typeface="Arial" charset="0"/>
                        </a:rPr>
                        <a:t>0.742455</a:t>
                      </a:r>
                    </a:p>
                  </a:txBody>
                  <a:tcPr marL="12700" marR="12700" marT="12700" marB="0" anchor="b">
                    <a:lnL>
                      <a:noFill/>
                    </a:lnL>
                    <a:lnR>
                      <a:noFill/>
                    </a:lnR>
                    <a:lnT>
                      <a:noFill/>
                    </a:lnT>
                    <a:lnB>
                      <a:noFill/>
                    </a:lnB>
                    <a:solidFill>
                      <a:srgbClr val="BED880"/>
                    </a:solidFill>
                  </a:tcPr>
                </a:tc>
              </a:tr>
              <a:tr h="203200">
                <a:tc>
                  <a:txBody>
                    <a:bodyPr/>
                    <a:lstStyle/>
                    <a:p>
                      <a:pPr algn="ctr" fontAlgn="b"/>
                      <a:r>
                        <a:rPr lang="en-US" sz="1100" b="0" i="0" u="none" strike="noStrike" dirty="0">
                          <a:solidFill>
                            <a:srgbClr val="000000"/>
                          </a:solidFill>
                          <a:effectLst/>
                          <a:latin typeface="Arial Bold" charset="0"/>
                        </a:rPr>
                        <a:t>significance</a:t>
                      </a:r>
                    </a:p>
                  </a:txBody>
                  <a:tcPr marL="12700" marR="12700" marT="12700" marB="0" anchor="b">
                    <a:lnL>
                      <a:noFill/>
                    </a:lnL>
                    <a:lnR>
                      <a:noFill/>
                    </a:lnR>
                    <a:lnT>
                      <a:noFill/>
                    </a:lnT>
                    <a:lnB>
                      <a:noFill/>
                    </a:lnB>
                  </a:tcPr>
                </a:tc>
                <a:tc>
                  <a:txBody>
                    <a:bodyPr/>
                    <a:lstStyle/>
                    <a:p>
                      <a:pPr algn="ctr" fontAlgn="b"/>
                      <a:r>
                        <a:rPr lang="nb-NO" sz="1100" b="1" i="0" u="none" strike="noStrike">
                          <a:solidFill>
                            <a:srgbClr val="000000"/>
                          </a:solidFill>
                          <a:effectLst/>
                          <a:latin typeface="Arial" charset="0"/>
                        </a:rPr>
                        <a:t>0.7625856</a:t>
                      </a:r>
                    </a:p>
                  </a:txBody>
                  <a:tcPr marL="12700" marR="12700" marT="12700" marB="0" anchor="b">
                    <a:lnL>
                      <a:noFill/>
                    </a:lnL>
                    <a:lnR>
                      <a:noFill/>
                    </a:lnR>
                    <a:lnT>
                      <a:noFill/>
                    </a:lnT>
                    <a:lnB>
                      <a:noFill/>
                    </a:lnB>
                    <a:solidFill>
                      <a:srgbClr val="F8696B"/>
                    </a:solidFill>
                  </a:tcPr>
                </a:tc>
                <a:tc>
                  <a:txBody>
                    <a:bodyPr/>
                    <a:lstStyle/>
                    <a:p>
                      <a:pPr algn="ctr" fontAlgn="b"/>
                      <a:r>
                        <a:rPr lang="is-IS" sz="1100" b="1" i="0" u="none" strike="noStrike" dirty="0">
                          <a:solidFill>
                            <a:srgbClr val="000000"/>
                          </a:solidFill>
                          <a:effectLst/>
                          <a:latin typeface="Arial" charset="0"/>
                        </a:rPr>
                        <a:t>0.761646</a:t>
                      </a:r>
                    </a:p>
                  </a:txBody>
                  <a:tcPr marL="12700" marR="12700" marT="12700" marB="0" anchor="b">
                    <a:lnL>
                      <a:noFill/>
                    </a:lnL>
                    <a:lnR>
                      <a:noFill/>
                    </a:lnR>
                    <a:lnT>
                      <a:noFill/>
                    </a:lnT>
                    <a:lnB>
                      <a:noFill/>
                    </a:lnB>
                    <a:solidFill>
                      <a:srgbClr val="F9726D"/>
                    </a:solidFill>
                  </a:tcPr>
                </a:tc>
                <a:tc>
                  <a:txBody>
                    <a:bodyPr/>
                    <a:lstStyle/>
                    <a:p>
                      <a:pPr algn="ctr" fontAlgn="b"/>
                      <a:r>
                        <a:rPr lang="nb-NO" sz="1100" b="1" i="0" u="none" strike="noStrike">
                          <a:solidFill>
                            <a:srgbClr val="000000"/>
                          </a:solidFill>
                          <a:effectLst/>
                          <a:latin typeface="Arial" charset="0"/>
                        </a:rPr>
                        <a:t>0.7388531</a:t>
                      </a:r>
                    </a:p>
                  </a:txBody>
                  <a:tcPr marL="12700" marR="12700" marT="12700" marB="0" anchor="b">
                    <a:lnL>
                      <a:noFill/>
                    </a:lnL>
                    <a:lnR>
                      <a:noFill/>
                    </a:lnR>
                    <a:lnT>
                      <a:noFill/>
                    </a:lnT>
                    <a:lnB>
                      <a:noFill/>
                    </a:lnB>
                    <a:solidFill>
                      <a:srgbClr val="92CB7D"/>
                    </a:solidFill>
                  </a:tcPr>
                </a:tc>
                <a:tc>
                  <a:txBody>
                    <a:bodyPr/>
                    <a:lstStyle/>
                    <a:p>
                      <a:pPr algn="ctr" fontAlgn="b"/>
                      <a:r>
                        <a:rPr lang="pt-BR" sz="1100" b="1" i="0" u="none" strike="noStrike">
                          <a:solidFill>
                            <a:srgbClr val="000000"/>
                          </a:solidFill>
                          <a:effectLst/>
                          <a:latin typeface="Arial" charset="0"/>
                        </a:rPr>
                        <a:t>0.7459058</a:t>
                      </a:r>
                    </a:p>
                  </a:txBody>
                  <a:tcPr marL="12700" marR="12700" marT="12700" marB="0" anchor="b">
                    <a:lnL>
                      <a:noFill/>
                    </a:lnL>
                    <a:lnR>
                      <a:noFill/>
                    </a:lnR>
                    <a:lnT>
                      <a:noFill/>
                    </a:lnT>
                    <a:lnB>
                      <a:noFill/>
                    </a:lnB>
                    <a:solidFill>
                      <a:srgbClr val="E9E482"/>
                    </a:solidFill>
                  </a:tcPr>
                </a:tc>
              </a:tr>
              <a:tr h="203200">
                <a:tc>
                  <a:txBody>
                    <a:bodyPr/>
                    <a:lstStyle/>
                    <a:p>
                      <a:pPr algn="ctr" fontAlgn="b"/>
                      <a:r>
                        <a:rPr lang="en-US" sz="1100" b="0" i="0" u="none" strike="noStrike">
                          <a:solidFill>
                            <a:srgbClr val="000000"/>
                          </a:solidFill>
                          <a:effectLst/>
                          <a:latin typeface="Arial Bold" charset="0"/>
                        </a:rPr>
                        <a:t>variance</a:t>
                      </a:r>
                    </a:p>
                  </a:txBody>
                  <a:tcPr marL="12700" marR="12700" marT="12700" marB="0" anchor="b">
                    <a:lnL>
                      <a:noFill/>
                    </a:lnL>
                    <a:lnR>
                      <a:noFill/>
                    </a:lnR>
                    <a:lnT>
                      <a:noFill/>
                    </a:lnT>
                    <a:lnB>
                      <a:noFill/>
                    </a:lnB>
                  </a:tcPr>
                </a:tc>
                <a:tc>
                  <a:txBody>
                    <a:bodyPr/>
                    <a:lstStyle/>
                    <a:p>
                      <a:pPr algn="ctr" fontAlgn="b"/>
                      <a:r>
                        <a:rPr lang="nb-NO" sz="1100" b="1" i="0" u="none" strike="noStrike">
                          <a:solidFill>
                            <a:srgbClr val="000000"/>
                          </a:solidFill>
                          <a:effectLst/>
                          <a:latin typeface="Arial" charset="0"/>
                        </a:rPr>
                        <a:t>0.7396295</a:t>
                      </a:r>
                    </a:p>
                  </a:txBody>
                  <a:tcPr marL="12700" marR="12700" marT="12700" marB="0" anchor="b">
                    <a:lnL>
                      <a:noFill/>
                    </a:lnL>
                    <a:lnR>
                      <a:noFill/>
                    </a:lnR>
                    <a:lnT>
                      <a:noFill/>
                    </a:lnT>
                    <a:lnB>
                      <a:noFill/>
                    </a:lnB>
                    <a:solidFill>
                      <a:srgbClr val="9BCE7E"/>
                    </a:solidFill>
                  </a:tcPr>
                </a:tc>
                <a:tc>
                  <a:txBody>
                    <a:bodyPr/>
                    <a:lstStyle/>
                    <a:p>
                      <a:pPr algn="ctr" fontAlgn="b"/>
                      <a:r>
                        <a:rPr lang="nb-NO" sz="1100" b="1" i="0" u="none" strike="noStrike">
                          <a:solidFill>
                            <a:srgbClr val="000000"/>
                          </a:solidFill>
                          <a:effectLst/>
                          <a:latin typeface="Arial" charset="0"/>
                        </a:rPr>
                        <a:t>0.7391965</a:t>
                      </a:r>
                    </a:p>
                  </a:txBody>
                  <a:tcPr marL="12700" marR="12700" marT="12700" marB="0" anchor="b">
                    <a:lnL>
                      <a:noFill/>
                    </a:lnL>
                    <a:lnR>
                      <a:noFill/>
                    </a:lnR>
                    <a:lnT>
                      <a:noFill/>
                    </a:lnT>
                    <a:lnB>
                      <a:noFill/>
                    </a:lnB>
                    <a:solidFill>
                      <a:srgbClr val="96CC7D"/>
                    </a:solidFill>
                  </a:tcPr>
                </a:tc>
                <a:tc>
                  <a:txBody>
                    <a:bodyPr/>
                    <a:lstStyle/>
                    <a:p>
                      <a:pPr algn="ctr" fontAlgn="b"/>
                      <a:r>
                        <a:rPr lang="nb-NO" sz="1100" b="1" i="0" u="none" strike="noStrike">
                          <a:solidFill>
                            <a:srgbClr val="000000"/>
                          </a:solidFill>
                          <a:effectLst/>
                          <a:latin typeface="Arial" charset="0"/>
                        </a:rPr>
                        <a:t>0.7496398</a:t>
                      </a:r>
                    </a:p>
                  </a:txBody>
                  <a:tcPr marL="12700" marR="12700" marT="12700" marB="0" anchor="b">
                    <a:lnL>
                      <a:noFill/>
                    </a:lnL>
                    <a:lnR>
                      <a:noFill/>
                    </a:lnR>
                    <a:lnT>
                      <a:noFill/>
                    </a:lnT>
                    <a:lnB>
                      <a:noFill/>
                    </a:lnB>
                    <a:solidFill>
                      <a:srgbClr val="FFDA81"/>
                    </a:solidFill>
                  </a:tcPr>
                </a:tc>
                <a:tc>
                  <a:txBody>
                    <a:bodyPr/>
                    <a:lstStyle/>
                    <a:p>
                      <a:pPr algn="ctr" fontAlgn="b"/>
                      <a:r>
                        <a:rPr lang="nb-NO" sz="1100" b="1" i="0" u="none" strike="noStrike">
                          <a:solidFill>
                            <a:srgbClr val="000000"/>
                          </a:solidFill>
                          <a:effectLst/>
                          <a:latin typeface="Arial" charset="0"/>
                        </a:rPr>
                        <a:t>0.7371886</a:t>
                      </a:r>
                    </a:p>
                  </a:txBody>
                  <a:tcPr marL="12700" marR="12700" marT="12700" marB="0" anchor="b">
                    <a:lnL>
                      <a:noFill/>
                    </a:lnL>
                    <a:lnR>
                      <a:noFill/>
                    </a:lnR>
                    <a:lnT>
                      <a:noFill/>
                    </a:lnT>
                    <a:lnB>
                      <a:noFill/>
                    </a:lnB>
                    <a:solidFill>
                      <a:srgbClr val="7DC57C"/>
                    </a:solidFill>
                  </a:tcPr>
                </a:tc>
              </a:tr>
              <a:tr h="203200">
                <a:tc>
                  <a:txBody>
                    <a:bodyPr/>
                    <a:lstStyle/>
                    <a:p>
                      <a:pPr algn="ctr" fontAlgn="b"/>
                      <a:r>
                        <a:rPr lang="en-US" sz="1100" b="0" i="0" u="none" strike="noStrike">
                          <a:solidFill>
                            <a:srgbClr val="000000"/>
                          </a:solidFill>
                          <a:effectLst/>
                          <a:latin typeface="Arial Bold" charset="0"/>
                        </a:rPr>
                        <a:t>sig+var</a:t>
                      </a:r>
                    </a:p>
                  </a:txBody>
                  <a:tcPr marL="12700" marR="12700" marT="12700" marB="0" anchor="b">
                    <a:lnL>
                      <a:noFill/>
                    </a:lnL>
                    <a:lnR>
                      <a:noFill/>
                    </a:lnR>
                    <a:lnT>
                      <a:noFill/>
                    </a:lnT>
                    <a:lnB>
                      <a:noFill/>
                    </a:lnB>
                  </a:tcPr>
                </a:tc>
                <a:tc>
                  <a:txBody>
                    <a:bodyPr/>
                    <a:lstStyle/>
                    <a:p>
                      <a:pPr algn="ctr" fontAlgn="b"/>
                      <a:r>
                        <a:rPr lang="hr-HR" sz="1100" b="1" i="0" u="none" strike="noStrike">
                          <a:solidFill>
                            <a:srgbClr val="000000"/>
                          </a:solidFill>
                          <a:effectLst/>
                          <a:latin typeface="Arial" charset="0"/>
                        </a:rPr>
                        <a:t>0.7532392</a:t>
                      </a:r>
                    </a:p>
                  </a:txBody>
                  <a:tcPr marL="12700" marR="12700" marT="12700" marB="0" anchor="b">
                    <a:lnL>
                      <a:noFill/>
                    </a:lnL>
                    <a:lnR>
                      <a:noFill/>
                    </a:lnR>
                    <a:lnT>
                      <a:noFill/>
                    </a:lnT>
                    <a:lnB>
                      <a:noFill/>
                    </a:lnB>
                    <a:solidFill>
                      <a:srgbClr val="FDBB7B"/>
                    </a:solidFill>
                  </a:tcPr>
                </a:tc>
                <a:tc>
                  <a:txBody>
                    <a:bodyPr/>
                    <a:lstStyle/>
                    <a:p>
                      <a:pPr algn="ctr" fontAlgn="b"/>
                      <a:r>
                        <a:rPr lang="nb-NO" sz="1100" b="1" i="0" u="none" strike="noStrike">
                          <a:solidFill>
                            <a:srgbClr val="000000"/>
                          </a:solidFill>
                          <a:effectLst/>
                          <a:latin typeface="Arial" charset="0"/>
                        </a:rPr>
                        <a:t>0.7518332</a:t>
                      </a:r>
                    </a:p>
                  </a:txBody>
                  <a:tcPr marL="12700" marR="12700" marT="12700" marB="0" anchor="b">
                    <a:lnL>
                      <a:noFill/>
                    </a:lnL>
                    <a:lnR>
                      <a:noFill/>
                    </a:lnR>
                    <a:lnT>
                      <a:noFill/>
                    </a:lnT>
                    <a:lnB>
                      <a:noFill/>
                    </a:lnB>
                    <a:solidFill>
                      <a:srgbClr val="FEC77D"/>
                    </a:solidFill>
                  </a:tcPr>
                </a:tc>
                <a:tc>
                  <a:txBody>
                    <a:bodyPr/>
                    <a:lstStyle/>
                    <a:p>
                      <a:pPr algn="ctr" fontAlgn="b"/>
                      <a:r>
                        <a:rPr lang="is-IS" sz="1100" b="1" i="0" u="none" strike="noStrike">
                          <a:solidFill>
                            <a:srgbClr val="000000"/>
                          </a:solidFill>
                          <a:effectLst/>
                          <a:latin typeface="Arial" charset="0"/>
                        </a:rPr>
                        <a:t>0.7611719</a:t>
                      </a:r>
                    </a:p>
                  </a:txBody>
                  <a:tcPr marL="12700" marR="12700" marT="12700" marB="0" anchor="b">
                    <a:lnL>
                      <a:noFill/>
                    </a:lnL>
                    <a:lnR>
                      <a:noFill/>
                    </a:lnR>
                    <a:lnT>
                      <a:noFill/>
                    </a:lnT>
                    <a:lnB>
                      <a:noFill/>
                    </a:lnB>
                    <a:solidFill>
                      <a:srgbClr val="F9766E"/>
                    </a:solidFill>
                  </a:tcPr>
                </a:tc>
                <a:tc>
                  <a:txBody>
                    <a:bodyPr/>
                    <a:lstStyle/>
                    <a:p>
                      <a:pPr algn="ctr" fontAlgn="b"/>
                      <a:r>
                        <a:rPr lang="nb-NO" sz="1100" b="1" i="0" u="none" strike="noStrike" dirty="0">
                          <a:solidFill>
                            <a:srgbClr val="000000"/>
                          </a:solidFill>
                          <a:effectLst/>
                          <a:latin typeface="Arial" charset="0"/>
                        </a:rPr>
                        <a:t>0.7431254</a:t>
                      </a:r>
                    </a:p>
                  </a:txBody>
                  <a:tcPr marL="12700" marR="12700" marT="12700" marB="0" anchor="b">
                    <a:lnL>
                      <a:noFill/>
                    </a:lnL>
                    <a:lnR>
                      <a:noFill/>
                    </a:lnR>
                    <a:lnT>
                      <a:noFill/>
                    </a:lnT>
                    <a:lnB>
                      <a:noFill/>
                    </a:lnB>
                    <a:solidFill>
                      <a:srgbClr val="C7DA80"/>
                    </a:solidFill>
                  </a:tcPr>
                </a:tc>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2080381003"/>
              </p:ext>
            </p:extLst>
          </p:nvPr>
        </p:nvGraphicFramePr>
        <p:xfrm>
          <a:off x="467544" y="853011"/>
          <a:ext cx="3302000" cy="1016000"/>
        </p:xfrm>
        <a:graphic>
          <a:graphicData uri="http://schemas.openxmlformats.org/drawingml/2006/table">
            <a:tbl>
              <a:tblPr/>
              <a:tblGrid>
                <a:gridCol w="864096"/>
                <a:gridCol w="786904"/>
                <a:gridCol w="825500"/>
                <a:gridCol w="825500"/>
              </a:tblGrid>
              <a:tr h="203200">
                <a:tc>
                  <a:txBody>
                    <a:bodyPr/>
                    <a:lstStyle/>
                    <a:p>
                      <a:pPr algn="ctr" fontAlgn="b"/>
                      <a:r>
                        <a:rPr lang="en-US" sz="1100" b="1" i="0" u="none" strike="noStrike">
                          <a:solidFill>
                            <a:srgbClr val="7030A0"/>
                          </a:solidFill>
                          <a:effectLst/>
                          <a:latin typeface="Arial" charset="0"/>
                        </a:rPr>
                        <a:t>Rank Score</a:t>
                      </a:r>
                    </a:p>
                  </a:txBody>
                  <a:tcPr marL="12700" marR="12700" marT="12700" marB="0" anchor="b">
                    <a:lnL>
                      <a:noFill/>
                    </a:lnL>
                    <a:lnR>
                      <a:noFill/>
                    </a:lnR>
                    <a:lnT>
                      <a:noFill/>
                    </a:lnT>
                    <a:lnB>
                      <a:noFill/>
                    </a:lnB>
                  </a:tcPr>
                </a:tc>
                <a:tc>
                  <a:txBody>
                    <a:bodyPr/>
                    <a:lstStyle/>
                    <a:p>
                      <a:pPr algn="ctr" fontAlgn="b"/>
                      <a:r>
                        <a:rPr lang="en-US" sz="1100" b="1" i="0" u="none" strike="noStrike">
                          <a:solidFill>
                            <a:srgbClr val="000000"/>
                          </a:solidFill>
                          <a:effectLst/>
                          <a:latin typeface="Arial" charset="0"/>
                        </a:rPr>
                        <a:t>Pearson </a:t>
                      </a:r>
                    </a:p>
                  </a:txBody>
                  <a:tcPr marL="12700" marR="12700" marT="12700" marB="0" anchor="b">
                    <a:lnL>
                      <a:noFill/>
                    </a:lnL>
                    <a:lnR>
                      <a:noFill/>
                    </a:lnR>
                    <a:lnT>
                      <a:noFill/>
                    </a:lnT>
                    <a:lnB>
                      <a:noFill/>
                    </a:lnB>
                  </a:tcPr>
                </a:tc>
                <a:tc>
                  <a:txBody>
                    <a:bodyPr/>
                    <a:lstStyle/>
                    <a:p>
                      <a:pPr algn="ctr" fontAlgn="b"/>
                      <a:r>
                        <a:rPr lang="en-US" sz="1100" b="1" i="0" u="none" strike="noStrike">
                          <a:solidFill>
                            <a:srgbClr val="000000"/>
                          </a:solidFill>
                          <a:effectLst/>
                          <a:latin typeface="Arial" charset="0"/>
                        </a:rPr>
                        <a:t>Spearman</a:t>
                      </a:r>
                    </a:p>
                  </a:txBody>
                  <a:tcPr marL="12700" marR="12700" marT="12700" marB="0" anchor="b">
                    <a:lnL>
                      <a:noFill/>
                    </a:lnL>
                    <a:lnR>
                      <a:noFill/>
                    </a:lnR>
                    <a:lnT>
                      <a:noFill/>
                    </a:lnT>
                    <a:lnB>
                      <a:noFill/>
                    </a:lnB>
                  </a:tcPr>
                </a:tc>
                <a:tc>
                  <a:txBody>
                    <a:bodyPr/>
                    <a:lstStyle/>
                    <a:p>
                      <a:pPr algn="ctr" fontAlgn="b"/>
                      <a:r>
                        <a:rPr lang="en-US" sz="1100" b="1" i="0" u="none" strike="noStrike">
                          <a:solidFill>
                            <a:srgbClr val="000000"/>
                          </a:solidFill>
                          <a:effectLst/>
                          <a:latin typeface="Arial" charset="0"/>
                        </a:rPr>
                        <a:t>Vector</a:t>
                      </a:r>
                    </a:p>
                  </a:txBody>
                  <a:tcPr marL="12700" marR="12700" marT="12700" marB="0" anchor="b">
                    <a:lnL>
                      <a:noFill/>
                    </a:lnL>
                    <a:lnR>
                      <a:noFill/>
                    </a:lnR>
                    <a:lnT>
                      <a:noFill/>
                    </a:lnT>
                    <a:lnB>
                      <a:noFill/>
                    </a:lnB>
                  </a:tcPr>
                </a:tc>
              </a:tr>
              <a:tr h="203200">
                <a:tc>
                  <a:txBody>
                    <a:bodyPr/>
                    <a:lstStyle/>
                    <a:p>
                      <a:pPr algn="ctr" fontAlgn="b"/>
                      <a:r>
                        <a:rPr lang="en-US" sz="1100" b="1" i="0" u="none" strike="noStrike">
                          <a:solidFill>
                            <a:srgbClr val="000000"/>
                          </a:solidFill>
                          <a:effectLst/>
                          <a:latin typeface="Arial" charset="0"/>
                        </a:rPr>
                        <a:t>none</a:t>
                      </a:r>
                    </a:p>
                  </a:txBody>
                  <a:tcPr marL="12700" marR="12700" marT="12700" marB="0" anchor="b">
                    <a:lnL>
                      <a:noFill/>
                    </a:lnL>
                    <a:lnR>
                      <a:noFill/>
                    </a:lnR>
                    <a:lnT>
                      <a:noFill/>
                    </a:lnT>
                    <a:lnB>
                      <a:noFill/>
                    </a:lnB>
                  </a:tcPr>
                </a:tc>
                <a:tc>
                  <a:txBody>
                    <a:bodyPr/>
                    <a:lstStyle/>
                    <a:p>
                      <a:pPr algn="ctr" fontAlgn="b"/>
                      <a:r>
                        <a:rPr lang="nb-NO" sz="1100" b="1" i="0" u="none" strike="noStrike">
                          <a:solidFill>
                            <a:srgbClr val="000000"/>
                          </a:solidFill>
                          <a:effectLst/>
                          <a:latin typeface="Arial" charset="0"/>
                        </a:rPr>
                        <a:t>35.63616</a:t>
                      </a:r>
                    </a:p>
                  </a:txBody>
                  <a:tcPr marL="12700" marR="12700" marT="12700" marB="0" anchor="b">
                    <a:lnL>
                      <a:noFill/>
                    </a:lnL>
                    <a:lnR>
                      <a:noFill/>
                    </a:lnR>
                    <a:lnT>
                      <a:noFill/>
                    </a:lnT>
                    <a:lnB>
                      <a:noFill/>
                    </a:lnB>
                    <a:solidFill>
                      <a:srgbClr val="63BE7B"/>
                    </a:solidFill>
                  </a:tcPr>
                </a:tc>
                <a:tc>
                  <a:txBody>
                    <a:bodyPr/>
                    <a:lstStyle/>
                    <a:p>
                      <a:pPr algn="ctr" fontAlgn="b"/>
                      <a:r>
                        <a:rPr lang="nb-NO" sz="1100" b="1" i="0" u="none" strike="noStrike">
                          <a:solidFill>
                            <a:srgbClr val="000000"/>
                          </a:solidFill>
                          <a:effectLst/>
                          <a:latin typeface="Arial" charset="0"/>
                        </a:rPr>
                        <a:t>35.63616</a:t>
                      </a:r>
                    </a:p>
                  </a:txBody>
                  <a:tcPr marL="12700" marR="12700" marT="12700" marB="0" anchor="b">
                    <a:lnL>
                      <a:noFill/>
                    </a:lnL>
                    <a:lnR>
                      <a:noFill/>
                    </a:lnR>
                    <a:lnT>
                      <a:noFill/>
                    </a:lnT>
                    <a:lnB>
                      <a:noFill/>
                    </a:lnB>
                    <a:solidFill>
                      <a:srgbClr val="63BE7B"/>
                    </a:solidFill>
                  </a:tcPr>
                </a:tc>
                <a:tc>
                  <a:txBody>
                    <a:bodyPr/>
                    <a:lstStyle/>
                    <a:p>
                      <a:pPr algn="ctr" fontAlgn="b"/>
                      <a:r>
                        <a:rPr lang="hr-HR" sz="1100" b="1" i="0" u="none" strike="noStrike">
                          <a:solidFill>
                            <a:srgbClr val="000000"/>
                          </a:solidFill>
                          <a:effectLst/>
                          <a:latin typeface="Arial" charset="0"/>
                        </a:rPr>
                        <a:t>36.25918</a:t>
                      </a:r>
                    </a:p>
                  </a:txBody>
                  <a:tcPr marL="12700" marR="12700" marT="12700" marB="0" anchor="b">
                    <a:lnL>
                      <a:noFill/>
                    </a:lnL>
                    <a:lnR>
                      <a:noFill/>
                    </a:lnR>
                    <a:lnT>
                      <a:noFill/>
                    </a:lnT>
                    <a:lnB>
                      <a:noFill/>
                    </a:lnB>
                    <a:solidFill>
                      <a:srgbClr val="75C37C"/>
                    </a:solidFill>
                  </a:tcPr>
                </a:tc>
              </a:tr>
              <a:tr h="203200">
                <a:tc>
                  <a:txBody>
                    <a:bodyPr/>
                    <a:lstStyle/>
                    <a:p>
                      <a:pPr algn="ctr" fontAlgn="b"/>
                      <a:r>
                        <a:rPr lang="en-US" sz="1100" b="1" i="0" u="none" strike="noStrike">
                          <a:solidFill>
                            <a:srgbClr val="000000"/>
                          </a:solidFill>
                          <a:effectLst/>
                          <a:latin typeface="Arial" charset="0"/>
                        </a:rPr>
                        <a:t>significance</a:t>
                      </a:r>
                    </a:p>
                  </a:txBody>
                  <a:tcPr marL="12700" marR="12700" marT="12700" marB="0" anchor="b">
                    <a:lnL>
                      <a:noFill/>
                    </a:lnL>
                    <a:lnR>
                      <a:noFill/>
                    </a:lnR>
                    <a:lnT>
                      <a:noFill/>
                    </a:lnT>
                    <a:lnB>
                      <a:noFill/>
                    </a:lnB>
                  </a:tcPr>
                </a:tc>
                <a:tc>
                  <a:txBody>
                    <a:bodyPr/>
                    <a:lstStyle/>
                    <a:p>
                      <a:pPr algn="ctr" fontAlgn="b"/>
                      <a:r>
                        <a:rPr lang="nb-NO" sz="1100" b="1" i="0" u="none" strike="noStrike">
                          <a:solidFill>
                            <a:srgbClr val="000000"/>
                          </a:solidFill>
                          <a:effectLst/>
                          <a:latin typeface="Arial" charset="0"/>
                        </a:rPr>
                        <a:t>41.38228</a:t>
                      </a:r>
                    </a:p>
                  </a:txBody>
                  <a:tcPr marL="12700" marR="12700" marT="12700" marB="0" anchor="b">
                    <a:lnL>
                      <a:noFill/>
                    </a:lnL>
                    <a:lnR>
                      <a:noFill/>
                    </a:lnR>
                    <a:lnT>
                      <a:noFill/>
                    </a:lnT>
                    <a:lnB>
                      <a:noFill/>
                    </a:lnB>
                    <a:solidFill>
                      <a:srgbClr val="FECF7F"/>
                    </a:solidFill>
                  </a:tcPr>
                </a:tc>
                <a:tc>
                  <a:txBody>
                    <a:bodyPr/>
                    <a:lstStyle/>
                    <a:p>
                      <a:pPr algn="ctr" fontAlgn="b"/>
                      <a:r>
                        <a:rPr lang="nb-NO" sz="1100" b="1" i="0" u="none" strike="noStrike">
                          <a:solidFill>
                            <a:srgbClr val="000000"/>
                          </a:solidFill>
                          <a:effectLst/>
                          <a:latin typeface="Arial" charset="0"/>
                        </a:rPr>
                        <a:t>41.38228</a:t>
                      </a:r>
                    </a:p>
                  </a:txBody>
                  <a:tcPr marL="12700" marR="12700" marT="12700" marB="0" anchor="b">
                    <a:lnL>
                      <a:noFill/>
                    </a:lnL>
                    <a:lnR>
                      <a:noFill/>
                    </a:lnR>
                    <a:lnT>
                      <a:noFill/>
                    </a:lnT>
                    <a:lnB>
                      <a:noFill/>
                    </a:lnB>
                    <a:solidFill>
                      <a:srgbClr val="FECF7F"/>
                    </a:solidFill>
                  </a:tcPr>
                </a:tc>
                <a:tc>
                  <a:txBody>
                    <a:bodyPr/>
                    <a:lstStyle/>
                    <a:p>
                      <a:pPr algn="ctr" fontAlgn="b"/>
                      <a:r>
                        <a:rPr lang="hr-HR" sz="1100" b="1" i="0" u="none" strike="noStrike">
                          <a:solidFill>
                            <a:srgbClr val="000000"/>
                          </a:solidFill>
                          <a:effectLst/>
                          <a:latin typeface="Arial" charset="0"/>
                        </a:rPr>
                        <a:t>41.51407</a:t>
                      </a:r>
                    </a:p>
                  </a:txBody>
                  <a:tcPr marL="12700" marR="12700" marT="12700" marB="0" anchor="b">
                    <a:lnL>
                      <a:noFill/>
                    </a:lnL>
                    <a:lnR>
                      <a:noFill/>
                    </a:lnR>
                    <a:lnT>
                      <a:noFill/>
                    </a:lnT>
                    <a:lnB>
                      <a:noFill/>
                    </a:lnB>
                    <a:solidFill>
                      <a:srgbClr val="FDC67D"/>
                    </a:solidFill>
                  </a:tcPr>
                </a:tc>
              </a:tr>
              <a:tr h="203200">
                <a:tc>
                  <a:txBody>
                    <a:bodyPr/>
                    <a:lstStyle/>
                    <a:p>
                      <a:pPr algn="ctr" fontAlgn="b"/>
                      <a:r>
                        <a:rPr lang="en-US" sz="1100" b="1" i="0" u="none" strike="noStrike" dirty="0">
                          <a:solidFill>
                            <a:srgbClr val="000000"/>
                          </a:solidFill>
                          <a:effectLst/>
                          <a:latin typeface="Arial" charset="0"/>
                        </a:rPr>
                        <a:t>variance</a:t>
                      </a:r>
                    </a:p>
                  </a:txBody>
                  <a:tcPr marL="12700" marR="12700" marT="12700" marB="0" anchor="b">
                    <a:lnL>
                      <a:noFill/>
                    </a:lnL>
                    <a:lnR>
                      <a:noFill/>
                    </a:lnR>
                    <a:lnT>
                      <a:noFill/>
                    </a:lnT>
                    <a:lnB>
                      <a:noFill/>
                    </a:lnB>
                  </a:tcPr>
                </a:tc>
                <a:tc>
                  <a:txBody>
                    <a:bodyPr/>
                    <a:lstStyle/>
                    <a:p>
                      <a:pPr algn="ctr" fontAlgn="b"/>
                      <a:r>
                        <a:rPr lang="hr-HR" sz="1100" b="1" i="0" u="none" strike="noStrike">
                          <a:solidFill>
                            <a:srgbClr val="000000"/>
                          </a:solidFill>
                          <a:effectLst/>
                          <a:latin typeface="Arial" charset="0"/>
                        </a:rPr>
                        <a:t>42.6521</a:t>
                      </a:r>
                    </a:p>
                  </a:txBody>
                  <a:tcPr marL="12700" marR="12700" marT="12700" marB="0" anchor="b">
                    <a:lnL>
                      <a:noFill/>
                    </a:lnL>
                    <a:lnR>
                      <a:noFill/>
                    </a:lnR>
                    <a:lnT>
                      <a:noFill/>
                    </a:lnT>
                    <a:lnB>
                      <a:noFill/>
                    </a:lnB>
                    <a:solidFill>
                      <a:srgbClr val="F9776E"/>
                    </a:solidFill>
                  </a:tcPr>
                </a:tc>
                <a:tc>
                  <a:txBody>
                    <a:bodyPr/>
                    <a:lstStyle/>
                    <a:p>
                      <a:pPr algn="ctr" fontAlgn="b"/>
                      <a:r>
                        <a:rPr lang="hr-HR" sz="1100" b="1" i="0" u="none" strike="noStrike">
                          <a:solidFill>
                            <a:srgbClr val="000000"/>
                          </a:solidFill>
                          <a:effectLst/>
                          <a:latin typeface="Arial" charset="0"/>
                        </a:rPr>
                        <a:t>42.6521</a:t>
                      </a:r>
                    </a:p>
                  </a:txBody>
                  <a:tcPr marL="12700" marR="12700" marT="12700" marB="0" anchor="b">
                    <a:lnL>
                      <a:noFill/>
                    </a:lnL>
                    <a:lnR>
                      <a:noFill/>
                    </a:lnR>
                    <a:lnT>
                      <a:noFill/>
                    </a:lnT>
                    <a:lnB>
                      <a:noFill/>
                    </a:lnB>
                    <a:solidFill>
                      <a:srgbClr val="F9776E"/>
                    </a:solidFill>
                  </a:tcPr>
                </a:tc>
                <a:tc>
                  <a:txBody>
                    <a:bodyPr/>
                    <a:lstStyle/>
                    <a:p>
                      <a:pPr algn="ctr" fontAlgn="b"/>
                      <a:r>
                        <a:rPr lang="hr-HR" sz="1100" b="1" i="0" u="none" strike="noStrike">
                          <a:solidFill>
                            <a:srgbClr val="000000"/>
                          </a:solidFill>
                          <a:effectLst/>
                          <a:latin typeface="Arial" charset="0"/>
                        </a:rPr>
                        <a:t>42.85452</a:t>
                      </a:r>
                    </a:p>
                  </a:txBody>
                  <a:tcPr marL="12700" marR="12700" marT="12700" marB="0" anchor="b">
                    <a:lnL>
                      <a:noFill/>
                    </a:lnL>
                    <a:lnR>
                      <a:noFill/>
                    </a:lnR>
                    <a:lnT>
                      <a:noFill/>
                    </a:lnT>
                    <a:lnB>
                      <a:noFill/>
                    </a:lnB>
                    <a:solidFill>
                      <a:srgbClr val="F8696B"/>
                    </a:solidFill>
                  </a:tcPr>
                </a:tc>
              </a:tr>
              <a:tr h="203200">
                <a:tc>
                  <a:txBody>
                    <a:bodyPr/>
                    <a:lstStyle/>
                    <a:p>
                      <a:pPr algn="ctr" fontAlgn="b"/>
                      <a:r>
                        <a:rPr lang="en-US" sz="1100" b="1" i="0" u="none" strike="noStrike">
                          <a:solidFill>
                            <a:srgbClr val="000000"/>
                          </a:solidFill>
                          <a:effectLst/>
                          <a:latin typeface="Arial" charset="0"/>
                        </a:rPr>
                        <a:t>sig+var</a:t>
                      </a:r>
                    </a:p>
                  </a:txBody>
                  <a:tcPr marL="12700" marR="12700" marT="12700" marB="0" anchor="b">
                    <a:lnL>
                      <a:noFill/>
                    </a:lnL>
                    <a:lnR>
                      <a:noFill/>
                    </a:lnR>
                    <a:lnT>
                      <a:noFill/>
                    </a:lnT>
                    <a:lnB>
                      <a:noFill/>
                    </a:lnB>
                  </a:tcPr>
                </a:tc>
                <a:tc>
                  <a:txBody>
                    <a:bodyPr/>
                    <a:lstStyle/>
                    <a:p>
                      <a:pPr algn="ctr" fontAlgn="b"/>
                      <a:r>
                        <a:rPr lang="nb-NO" sz="1100" b="1" i="0" u="none" strike="noStrike">
                          <a:solidFill>
                            <a:srgbClr val="000000"/>
                          </a:solidFill>
                          <a:effectLst/>
                          <a:latin typeface="Arial" charset="0"/>
                        </a:rPr>
                        <a:t>40.48851</a:t>
                      </a:r>
                    </a:p>
                  </a:txBody>
                  <a:tcPr marL="12700" marR="12700" marT="12700" marB="0" anchor="b">
                    <a:lnL>
                      <a:noFill/>
                    </a:lnL>
                    <a:lnR>
                      <a:noFill/>
                    </a:lnR>
                    <a:lnT>
                      <a:noFill/>
                    </a:lnT>
                    <a:lnB>
                      <a:noFill/>
                    </a:lnB>
                    <a:solidFill>
                      <a:srgbClr val="F0E683"/>
                    </a:solidFill>
                  </a:tcPr>
                </a:tc>
                <a:tc>
                  <a:txBody>
                    <a:bodyPr/>
                    <a:lstStyle/>
                    <a:p>
                      <a:pPr algn="ctr" fontAlgn="b"/>
                      <a:r>
                        <a:rPr lang="nb-NO" sz="1100" b="1" i="0" u="none" strike="noStrike">
                          <a:solidFill>
                            <a:srgbClr val="000000"/>
                          </a:solidFill>
                          <a:effectLst/>
                          <a:latin typeface="Arial" charset="0"/>
                        </a:rPr>
                        <a:t>40.48851</a:t>
                      </a:r>
                    </a:p>
                  </a:txBody>
                  <a:tcPr marL="12700" marR="12700" marT="12700" marB="0" anchor="b">
                    <a:lnL>
                      <a:noFill/>
                    </a:lnL>
                    <a:lnR>
                      <a:noFill/>
                    </a:lnR>
                    <a:lnT>
                      <a:noFill/>
                    </a:lnT>
                    <a:lnB>
                      <a:noFill/>
                    </a:lnB>
                    <a:solidFill>
                      <a:srgbClr val="F0E683"/>
                    </a:solidFill>
                  </a:tcPr>
                </a:tc>
                <a:tc>
                  <a:txBody>
                    <a:bodyPr/>
                    <a:lstStyle/>
                    <a:p>
                      <a:pPr algn="ctr" fontAlgn="b"/>
                      <a:r>
                        <a:rPr lang="nb-NO" sz="1100" b="1" i="0" u="none" strike="noStrike" dirty="0">
                          <a:solidFill>
                            <a:srgbClr val="000000"/>
                          </a:solidFill>
                          <a:effectLst/>
                          <a:latin typeface="Arial" charset="0"/>
                        </a:rPr>
                        <a:t>40.56334</a:t>
                      </a:r>
                    </a:p>
                  </a:txBody>
                  <a:tcPr marL="12700" marR="12700" marT="12700" marB="0" anchor="b">
                    <a:lnL>
                      <a:noFill/>
                    </a:lnL>
                    <a:lnR>
                      <a:noFill/>
                    </a:lnR>
                    <a:lnT>
                      <a:noFill/>
                    </a:lnT>
                    <a:lnB>
                      <a:noFill/>
                    </a:lnB>
                    <a:solidFill>
                      <a:srgbClr val="F3E783"/>
                    </a:solidFill>
                  </a:tcPr>
                </a:tc>
              </a:tr>
            </a:tbl>
          </a:graphicData>
        </a:graphic>
      </p:graphicFrame>
      <p:sp>
        <p:nvSpPr>
          <p:cNvPr id="8" name="TextBox 7"/>
          <p:cNvSpPr txBox="1"/>
          <p:nvPr/>
        </p:nvSpPr>
        <p:spPr>
          <a:xfrm>
            <a:off x="3769544" y="1195009"/>
            <a:ext cx="400110" cy="370238"/>
          </a:xfrm>
          <a:prstGeom prst="rect">
            <a:avLst/>
          </a:prstGeom>
          <a:noFill/>
        </p:spPr>
        <p:txBody>
          <a:bodyPr vert="vert" wrap="square" rtlCol="0">
            <a:spAutoFit/>
          </a:bodyPr>
          <a:lstStyle/>
          <a:p>
            <a:r>
              <a:rPr lang="en-US" sz="1400" smtClean="0"/>
              <a:t>MS</a:t>
            </a:r>
            <a:endParaRPr lang="en-US" sz="1400" dirty="0"/>
          </a:p>
        </p:txBody>
      </p:sp>
      <p:sp>
        <p:nvSpPr>
          <p:cNvPr id="11" name="TextBox 10"/>
          <p:cNvSpPr txBox="1"/>
          <p:nvPr/>
        </p:nvSpPr>
        <p:spPr>
          <a:xfrm>
            <a:off x="5941989" y="2498622"/>
            <a:ext cx="400110" cy="901568"/>
          </a:xfrm>
          <a:prstGeom prst="rect">
            <a:avLst/>
          </a:prstGeom>
          <a:noFill/>
        </p:spPr>
        <p:txBody>
          <a:bodyPr vert="vert" wrap="square" rtlCol="0">
            <a:spAutoFit/>
          </a:bodyPr>
          <a:lstStyle/>
          <a:p>
            <a:r>
              <a:rPr lang="en-US" sz="1400" dirty="0" smtClean="0"/>
              <a:t>MOVIE</a:t>
            </a:r>
            <a:endParaRPr lang="en-US" sz="1400" dirty="0"/>
          </a:p>
        </p:txBody>
      </p:sp>
      <p:sp>
        <p:nvSpPr>
          <p:cNvPr id="12" name="TextBox 11"/>
          <p:cNvSpPr txBox="1"/>
          <p:nvPr/>
        </p:nvSpPr>
        <p:spPr>
          <a:xfrm>
            <a:off x="8627492" y="3795886"/>
            <a:ext cx="400110" cy="901568"/>
          </a:xfrm>
          <a:prstGeom prst="rect">
            <a:avLst/>
          </a:prstGeom>
          <a:noFill/>
        </p:spPr>
        <p:txBody>
          <a:bodyPr vert="vert" wrap="square" rtlCol="0">
            <a:spAutoFit/>
          </a:bodyPr>
          <a:lstStyle/>
          <a:p>
            <a:r>
              <a:rPr lang="en-US" sz="1400" dirty="0" smtClean="0"/>
              <a:t>MOVIE</a:t>
            </a:r>
            <a:endParaRPr lang="en-US" sz="1400" dirty="0"/>
          </a:p>
        </p:txBody>
      </p:sp>
      <p:sp>
        <p:nvSpPr>
          <p:cNvPr id="9" name="TextBox 8"/>
          <p:cNvSpPr txBox="1"/>
          <p:nvPr/>
        </p:nvSpPr>
        <p:spPr>
          <a:xfrm>
            <a:off x="107504" y="4289441"/>
            <a:ext cx="720080" cy="769441"/>
          </a:xfrm>
          <a:prstGeom prst="rect">
            <a:avLst/>
          </a:prstGeom>
          <a:noFill/>
        </p:spPr>
        <p:txBody>
          <a:bodyPr wrap="square" rtlCol="0">
            <a:spAutoFit/>
          </a:bodyPr>
          <a:lstStyle/>
          <a:p>
            <a:r>
              <a:rPr lang="en-US" sz="1100" b="1" dirty="0" smtClean="0">
                <a:solidFill>
                  <a:srgbClr val="FF0000"/>
                </a:solidFill>
              </a:rPr>
              <a:t>Red</a:t>
            </a:r>
          </a:p>
          <a:p>
            <a:r>
              <a:rPr lang="en-US" sz="1100" b="1" dirty="0" smtClean="0">
                <a:solidFill>
                  <a:srgbClr val="FFA701"/>
                </a:solidFill>
              </a:rPr>
              <a:t>Orange</a:t>
            </a:r>
          </a:p>
          <a:p>
            <a:r>
              <a:rPr lang="en-US" sz="1100" b="1" dirty="0" smtClean="0">
                <a:solidFill>
                  <a:srgbClr val="FFED0E"/>
                </a:solidFill>
              </a:rPr>
              <a:t>Yellow</a:t>
            </a:r>
            <a:r>
              <a:rPr lang="en-US" sz="1100" b="1" dirty="0" smtClean="0">
                <a:solidFill>
                  <a:srgbClr val="FFFF00"/>
                </a:solidFill>
              </a:rPr>
              <a:t>: </a:t>
            </a:r>
          </a:p>
          <a:p>
            <a:r>
              <a:rPr lang="en-US" sz="1100" b="1" dirty="0" smtClean="0">
                <a:solidFill>
                  <a:srgbClr val="92D050"/>
                </a:solidFill>
              </a:rPr>
              <a:t>Green</a:t>
            </a:r>
            <a:endParaRPr lang="en-US" sz="1100" dirty="0">
              <a:solidFill>
                <a:srgbClr val="92D050"/>
              </a:solidFill>
            </a:endParaRPr>
          </a:p>
        </p:txBody>
      </p:sp>
      <p:sp>
        <p:nvSpPr>
          <p:cNvPr id="14" name="TextBox 13"/>
          <p:cNvSpPr txBox="1"/>
          <p:nvPr/>
        </p:nvSpPr>
        <p:spPr>
          <a:xfrm>
            <a:off x="852938" y="4289441"/>
            <a:ext cx="720080" cy="769441"/>
          </a:xfrm>
          <a:prstGeom prst="rect">
            <a:avLst/>
          </a:prstGeom>
          <a:noFill/>
        </p:spPr>
        <p:txBody>
          <a:bodyPr wrap="square" rtlCol="0">
            <a:spAutoFit/>
          </a:bodyPr>
          <a:lstStyle/>
          <a:p>
            <a:r>
              <a:rPr lang="en-US" sz="1100" b="1" dirty="0" smtClean="0">
                <a:solidFill>
                  <a:srgbClr val="FF0000"/>
                </a:solidFill>
              </a:rPr>
              <a:t>Large</a:t>
            </a:r>
          </a:p>
          <a:p>
            <a:endParaRPr lang="en-US" sz="1100" b="1" dirty="0" smtClean="0">
              <a:solidFill>
                <a:srgbClr val="FFFF00"/>
              </a:solidFill>
            </a:endParaRPr>
          </a:p>
          <a:p>
            <a:r>
              <a:rPr lang="en-US" sz="1100" b="1" dirty="0" smtClean="0">
                <a:solidFill>
                  <a:srgbClr val="FFFF00"/>
                </a:solidFill>
              </a:rPr>
              <a:t>: </a:t>
            </a:r>
          </a:p>
          <a:p>
            <a:r>
              <a:rPr lang="en-US" sz="1100" b="1" dirty="0" smtClean="0">
                <a:solidFill>
                  <a:srgbClr val="92D050"/>
                </a:solidFill>
              </a:rPr>
              <a:t>Small</a:t>
            </a:r>
            <a:endParaRPr lang="en-US" sz="1100" dirty="0">
              <a:solidFill>
                <a:srgbClr val="92D050"/>
              </a:solidFill>
            </a:endParaRPr>
          </a:p>
        </p:txBody>
      </p:sp>
      <p:cxnSp>
        <p:nvCxnSpPr>
          <p:cNvPr id="13" name="Straight Arrow Connector 12"/>
          <p:cNvCxnSpPr/>
          <p:nvPr/>
        </p:nvCxnSpPr>
        <p:spPr>
          <a:xfrm>
            <a:off x="1115616" y="4589371"/>
            <a:ext cx="0" cy="21462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976421681"/>
      </p:ext>
    </p:extLst>
  </p:cSld>
  <p:clrMapOvr>
    <a:masterClrMapping/>
  </p:clrMapOvr>
  <p:transition spd="med" advTm="0">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30000"/>
            <a:lum/>
          </a:blip>
          <a:srcRect/>
          <a:stretch>
            <a:fillRect t="-39000" b="-39000"/>
          </a:stretch>
        </a:blipFill>
        <a:effectLst/>
      </p:bgPr>
    </p:bg>
    <p:spTree>
      <p:nvGrpSpPr>
        <p:cNvPr id="1" name=""/>
        <p:cNvGrpSpPr/>
        <p:nvPr/>
      </p:nvGrpSpPr>
      <p:grpSpPr>
        <a:xfrm>
          <a:off x="0" y="0"/>
          <a:ext cx="0" cy="0"/>
          <a:chOff x="0" y="0"/>
          <a:chExt cx="0" cy="0"/>
        </a:xfrm>
      </p:grpSpPr>
      <p:sp>
        <p:nvSpPr>
          <p:cNvPr id="33" name="TextBox 32">
            <a:extLst>
              <a:ext uri="{FF2B5EF4-FFF2-40B4-BE49-F238E27FC236}">
                <a16:creationId xmlns="" xmlns:a16="http://schemas.microsoft.com/office/drawing/2014/main" id="{2A113332-1A3B-4230-BED9-B9F097C7A867}"/>
              </a:ext>
            </a:extLst>
          </p:cNvPr>
          <p:cNvSpPr txBox="1"/>
          <p:nvPr/>
        </p:nvSpPr>
        <p:spPr>
          <a:xfrm>
            <a:off x="312737" y="58738"/>
            <a:ext cx="6419503" cy="430374"/>
          </a:xfrm>
          <a:prstGeom prst="rect">
            <a:avLst/>
          </a:prstGeom>
          <a:noFill/>
        </p:spPr>
        <p:txBody>
          <a:bodyPr wrap="square">
            <a:spAutoFit/>
          </a:bodyPr>
          <a:lstStyle/>
          <a:p>
            <a:pPr eaLnBrk="1" fontAlgn="auto" hangingPunct="1">
              <a:lnSpc>
                <a:spcPct val="120000"/>
              </a:lnSpc>
              <a:spcBef>
                <a:spcPts val="0"/>
              </a:spcBef>
              <a:spcAft>
                <a:spcPts val="0"/>
              </a:spcAft>
              <a:defRPr/>
            </a:pPr>
            <a:r>
              <a:rPr lang="en-US" altLang="zh-CN" sz="2000" b="1" dirty="0" smtClean="0">
                <a:solidFill>
                  <a:srgbClr val="000000">
                    <a:lumMod val="75000"/>
                    <a:lumOff val="25000"/>
                  </a:srgbClr>
                </a:solidFill>
                <a:sym typeface="微软雅黑" panose="020B0503020204020204" pitchFamily="34" charset="-122"/>
              </a:rPr>
              <a:t>Results Analysis</a:t>
            </a:r>
            <a:endParaRPr lang="zh-CN" altLang="en-US" sz="2000" b="1" dirty="0">
              <a:solidFill>
                <a:srgbClr val="000000">
                  <a:lumMod val="75000"/>
                  <a:lumOff val="25000"/>
                </a:srgbClr>
              </a:solidFill>
              <a:sym typeface="微软雅黑" panose="020B0503020204020204" pitchFamily="34" charset="-122"/>
            </a:endParaRPr>
          </a:p>
        </p:txBody>
      </p:sp>
      <p:pic>
        <p:nvPicPr>
          <p:cNvPr id="3" name="Picture 2"/>
          <p:cNvPicPr>
            <a:picLocks noChangeAspect="1"/>
          </p:cNvPicPr>
          <p:nvPr/>
        </p:nvPicPr>
        <p:blipFill>
          <a:blip r:embed="rId4"/>
          <a:stretch>
            <a:fillRect/>
          </a:stretch>
        </p:blipFill>
        <p:spPr>
          <a:xfrm>
            <a:off x="312737" y="987574"/>
            <a:ext cx="5786619" cy="3575304"/>
          </a:xfrm>
          <a:prstGeom prst="rect">
            <a:avLst/>
          </a:prstGeom>
        </p:spPr>
      </p:pic>
      <p:sp>
        <p:nvSpPr>
          <p:cNvPr id="4" name="TextBox 3"/>
          <p:cNvSpPr txBox="1"/>
          <p:nvPr/>
        </p:nvSpPr>
        <p:spPr>
          <a:xfrm>
            <a:off x="6124306" y="771550"/>
            <a:ext cx="2736304" cy="4524315"/>
          </a:xfrm>
          <a:prstGeom prst="rect">
            <a:avLst/>
          </a:prstGeom>
          <a:noFill/>
        </p:spPr>
        <p:txBody>
          <a:bodyPr wrap="square" rtlCol="0">
            <a:spAutoFit/>
          </a:bodyPr>
          <a:lstStyle/>
          <a:p>
            <a:pPr marL="342900" indent="-342900">
              <a:buAutoNum type="arabicPeriod"/>
            </a:pPr>
            <a:r>
              <a:rPr lang="en-US" dirty="0" smtClean="0">
                <a:latin typeface="Times" charset="0"/>
                <a:ea typeface="Times" charset="0"/>
                <a:cs typeface="Times" charset="0"/>
              </a:rPr>
              <a:t>Pearson performs better than the other 3 methods when only similarity correlation implemented.</a:t>
            </a:r>
          </a:p>
          <a:p>
            <a:pPr marL="342900" indent="-342900">
              <a:buAutoNum type="arabicPeriod"/>
            </a:pPr>
            <a:r>
              <a:rPr lang="en-US" dirty="0" smtClean="0">
                <a:latin typeface="Times" charset="0"/>
                <a:ea typeface="Times" charset="0"/>
                <a:cs typeface="Times" charset="0"/>
              </a:rPr>
              <a:t>All the similarity correlation methods improve a lot when combined with significance weighting.</a:t>
            </a:r>
          </a:p>
          <a:p>
            <a:pPr marL="342900" indent="-342900">
              <a:buAutoNum type="arabicPeriod"/>
            </a:pPr>
            <a:r>
              <a:rPr lang="en-US" dirty="0" smtClean="0">
                <a:latin typeface="Times" charset="0"/>
                <a:ea typeface="Times" charset="0"/>
                <a:cs typeface="Times" charset="0"/>
              </a:rPr>
              <a:t>Except vector similarity, the other 3 methods perform even worse when variance weighting implemented </a:t>
            </a:r>
          </a:p>
          <a:p>
            <a:pPr marL="342900" indent="-342900">
              <a:buAutoNum type="arabicPeriod"/>
            </a:pPr>
            <a:endParaRPr lang="en-US" dirty="0">
              <a:latin typeface="Times" charset="0"/>
              <a:ea typeface="Times" charset="0"/>
              <a:cs typeface="Times" charset="0"/>
            </a:endParaRPr>
          </a:p>
        </p:txBody>
      </p:sp>
    </p:spTree>
    <p:extLst>
      <p:ext uri="{BB962C8B-B14F-4D97-AF65-F5344CB8AC3E}">
        <p14:creationId xmlns:p14="http://schemas.microsoft.com/office/powerpoint/2010/main" val="1650245545"/>
      </p:ext>
    </p:extLst>
  </p:cSld>
  <p:clrMapOvr>
    <a:masterClrMapping/>
  </p:clrMapOvr>
  <p:transition spd="med" advTm="0">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30000"/>
            <a:lum/>
          </a:blip>
          <a:srcRect/>
          <a:stretch>
            <a:fillRect t="-39000" b="-39000"/>
          </a:stretch>
        </a:blipFill>
        <a:effectLst/>
      </p:bgPr>
    </p:bg>
    <p:spTree>
      <p:nvGrpSpPr>
        <p:cNvPr id="1" name=""/>
        <p:cNvGrpSpPr/>
        <p:nvPr/>
      </p:nvGrpSpPr>
      <p:grpSpPr>
        <a:xfrm>
          <a:off x="0" y="0"/>
          <a:ext cx="0" cy="0"/>
          <a:chOff x="0" y="0"/>
          <a:chExt cx="0" cy="0"/>
        </a:xfrm>
      </p:grpSpPr>
      <p:sp>
        <p:nvSpPr>
          <p:cNvPr id="33" name="TextBox 32">
            <a:extLst>
              <a:ext uri="{FF2B5EF4-FFF2-40B4-BE49-F238E27FC236}">
                <a16:creationId xmlns="" xmlns:a16="http://schemas.microsoft.com/office/drawing/2014/main" id="{2A113332-1A3B-4230-BED9-B9F097C7A867}"/>
              </a:ext>
            </a:extLst>
          </p:cNvPr>
          <p:cNvSpPr txBox="1"/>
          <p:nvPr/>
        </p:nvSpPr>
        <p:spPr>
          <a:xfrm>
            <a:off x="312737" y="58738"/>
            <a:ext cx="6419503" cy="430374"/>
          </a:xfrm>
          <a:prstGeom prst="rect">
            <a:avLst/>
          </a:prstGeom>
          <a:noFill/>
        </p:spPr>
        <p:txBody>
          <a:bodyPr wrap="square">
            <a:spAutoFit/>
          </a:bodyPr>
          <a:lstStyle/>
          <a:p>
            <a:pPr eaLnBrk="1" fontAlgn="auto" hangingPunct="1">
              <a:lnSpc>
                <a:spcPct val="120000"/>
              </a:lnSpc>
              <a:spcBef>
                <a:spcPts val="0"/>
              </a:spcBef>
              <a:spcAft>
                <a:spcPts val="0"/>
              </a:spcAft>
              <a:defRPr/>
            </a:pPr>
            <a:r>
              <a:rPr lang="en-US" altLang="zh-CN" sz="2000" b="1" dirty="0" smtClean="0">
                <a:solidFill>
                  <a:schemeClr val="tx1">
                    <a:lumMod val="75000"/>
                    <a:lumOff val="25000"/>
                  </a:schemeClr>
                </a:solidFill>
                <a:sym typeface="微软雅黑" panose="020B0503020204020204" pitchFamily="34" charset="-122"/>
              </a:rPr>
              <a:t>Results Analysis</a:t>
            </a:r>
            <a:endParaRPr lang="zh-CN" altLang="en-US" sz="2000" b="1" dirty="0">
              <a:solidFill>
                <a:schemeClr val="tx1">
                  <a:lumMod val="75000"/>
                  <a:lumOff val="25000"/>
                </a:schemeClr>
              </a:solidFill>
              <a:sym typeface="微软雅黑" panose="020B0503020204020204" pitchFamily="34" charset="-122"/>
            </a:endParaRPr>
          </a:p>
        </p:txBody>
      </p:sp>
      <p:pic>
        <p:nvPicPr>
          <p:cNvPr id="2" name="Picture 1"/>
          <p:cNvPicPr>
            <a:picLocks noChangeAspect="1"/>
          </p:cNvPicPr>
          <p:nvPr/>
        </p:nvPicPr>
        <p:blipFill>
          <a:blip r:embed="rId4"/>
          <a:stretch>
            <a:fillRect/>
          </a:stretch>
        </p:blipFill>
        <p:spPr>
          <a:xfrm>
            <a:off x="312745" y="987574"/>
            <a:ext cx="5793996" cy="3579862"/>
          </a:xfrm>
          <a:prstGeom prst="rect">
            <a:avLst/>
          </a:prstGeom>
        </p:spPr>
      </p:pic>
      <p:sp>
        <p:nvSpPr>
          <p:cNvPr id="34" name="TextBox 33"/>
          <p:cNvSpPr txBox="1"/>
          <p:nvPr/>
        </p:nvSpPr>
        <p:spPr>
          <a:xfrm>
            <a:off x="6228184" y="1069345"/>
            <a:ext cx="2736304" cy="3416320"/>
          </a:xfrm>
          <a:prstGeom prst="rect">
            <a:avLst/>
          </a:prstGeom>
          <a:noFill/>
        </p:spPr>
        <p:txBody>
          <a:bodyPr wrap="square" rtlCol="0">
            <a:spAutoFit/>
          </a:bodyPr>
          <a:lstStyle/>
          <a:p>
            <a:pPr marL="342900" indent="-342900">
              <a:buAutoNum type="arabicPeriod"/>
            </a:pPr>
            <a:r>
              <a:rPr lang="en-US" dirty="0" smtClean="0">
                <a:latin typeface="Times" charset="0"/>
                <a:ea typeface="Times" charset="0"/>
                <a:cs typeface="Times" charset="0"/>
              </a:rPr>
              <a:t>Vector similarity and </a:t>
            </a:r>
            <a:r>
              <a:rPr lang="en-US" dirty="0" err="1" smtClean="0">
                <a:latin typeface="Times" charset="0"/>
                <a:ea typeface="Times" charset="0"/>
                <a:cs typeface="Times" charset="0"/>
              </a:rPr>
              <a:t>simrank</a:t>
            </a:r>
            <a:r>
              <a:rPr lang="en-US" dirty="0" smtClean="0">
                <a:latin typeface="Times" charset="0"/>
                <a:ea typeface="Times" charset="0"/>
                <a:cs typeface="Times" charset="0"/>
              </a:rPr>
              <a:t> work well with significance weighting but not with variance weighting</a:t>
            </a:r>
          </a:p>
          <a:p>
            <a:pPr marL="342900" indent="-342900">
              <a:buAutoNum type="arabicPeriod"/>
            </a:pPr>
            <a:r>
              <a:rPr lang="en-US" dirty="0" smtClean="0">
                <a:latin typeface="Times" charset="0"/>
                <a:ea typeface="Times" charset="0"/>
                <a:cs typeface="Times" charset="0"/>
              </a:rPr>
              <a:t>Pearson performance achieve the best with significance weighting and variance weighting, and so does the Spearman correlation.</a:t>
            </a:r>
          </a:p>
          <a:p>
            <a:pPr marL="342900" indent="-342900">
              <a:buAutoNum type="arabicPeriod"/>
            </a:pPr>
            <a:endParaRPr lang="en-US" dirty="0">
              <a:latin typeface="Times" charset="0"/>
              <a:ea typeface="Times" charset="0"/>
              <a:cs typeface="Times" charset="0"/>
            </a:endParaRPr>
          </a:p>
        </p:txBody>
      </p:sp>
    </p:spTree>
  </p:cSld>
  <p:clrMapOvr>
    <a:masterClrMapping/>
  </p:clrMapOvr>
  <p:transition spd="med" advTm="0">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30000"/>
            <a:lum/>
          </a:blip>
          <a:srcRect/>
          <a:stretch>
            <a:fillRect t="-39000" b="-39000"/>
          </a:stretch>
        </a:blipFill>
        <a:effectLst/>
      </p:bgPr>
    </p:bg>
    <p:spTree>
      <p:nvGrpSpPr>
        <p:cNvPr id="1" name=""/>
        <p:cNvGrpSpPr/>
        <p:nvPr/>
      </p:nvGrpSpPr>
      <p:grpSpPr>
        <a:xfrm>
          <a:off x="0" y="0"/>
          <a:ext cx="0" cy="0"/>
          <a:chOff x="0" y="0"/>
          <a:chExt cx="0" cy="0"/>
        </a:xfrm>
      </p:grpSpPr>
      <p:sp>
        <p:nvSpPr>
          <p:cNvPr id="33" name="TextBox 32">
            <a:extLst>
              <a:ext uri="{FF2B5EF4-FFF2-40B4-BE49-F238E27FC236}">
                <a16:creationId xmlns="" xmlns:a16="http://schemas.microsoft.com/office/drawing/2014/main" id="{2A113332-1A3B-4230-BED9-B9F097C7A867}"/>
              </a:ext>
            </a:extLst>
          </p:cNvPr>
          <p:cNvSpPr txBox="1"/>
          <p:nvPr/>
        </p:nvSpPr>
        <p:spPr>
          <a:xfrm>
            <a:off x="312737" y="58738"/>
            <a:ext cx="6419503" cy="430374"/>
          </a:xfrm>
          <a:prstGeom prst="rect">
            <a:avLst/>
          </a:prstGeom>
          <a:noFill/>
        </p:spPr>
        <p:txBody>
          <a:bodyPr wrap="square">
            <a:spAutoFit/>
          </a:bodyPr>
          <a:lstStyle/>
          <a:p>
            <a:pPr eaLnBrk="1" fontAlgn="auto" hangingPunct="1">
              <a:lnSpc>
                <a:spcPct val="120000"/>
              </a:lnSpc>
              <a:spcBef>
                <a:spcPts val="0"/>
              </a:spcBef>
              <a:spcAft>
                <a:spcPts val="0"/>
              </a:spcAft>
              <a:defRPr/>
            </a:pPr>
            <a:r>
              <a:rPr lang="en-US" altLang="zh-CN" sz="2000" b="1" dirty="0" smtClean="0">
                <a:solidFill>
                  <a:srgbClr val="000000">
                    <a:lumMod val="75000"/>
                    <a:lumOff val="25000"/>
                  </a:srgbClr>
                </a:solidFill>
                <a:sym typeface="微软雅黑" panose="020B0503020204020204" pitchFamily="34" charset="-122"/>
              </a:rPr>
              <a:t>Results Analysis</a:t>
            </a:r>
            <a:endParaRPr lang="zh-CN" altLang="en-US" sz="2000" b="1" dirty="0">
              <a:solidFill>
                <a:srgbClr val="000000">
                  <a:lumMod val="75000"/>
                  <a:lumOff val="25000"/>
                </a:srgbClr>
              </a:solidFill>
              <a:sym typeface="微软雅黑" panose="020B0503020204020204" pitchFamily="34" charset="-122"/>
            </a:endParaRPr>
          </a:p>
        </p:txBody>
      </p:sp>
      <p:pic>
        <p:nvPicPr>
          <p:cNvPr id="3" name="Picture 2"/>
          <p:cNvPicPr>
            <a:picLocks noChangeAspect="1"/>
          </p:cNvPicPr>
          <p:nvPr/>
        </p:nvPicPr>
        <p:blipFill>
          <a:blip r:embed="rId4"/>
          <a:stretch>
            <a:fillRect/>
          </a:stretch>
        </p:blipFill>
        <p:spPr>
          <a:xfrm>
            <a:off x="312737" y="987574"/>
            <a:ext cx="5786619" cy="3575304"/>
          </a:xfrm>
          <a:prstGeom prst="rect">
            <a:avLst/>
          </a:prstGeom>
        </p:spPr>
      </p:pic>
      <p:sp>
        <p:nvSpPr>
          <p:cNvPr id="5" name="TextBox 4"/>
          <p:cNvSpPr txBox="1"/>
          <p:nvPr/>
        </p:nvSpPr>
        <p:spPr>
          <a:xfrm>
            <a:off x="6228184" y="1563638"/>
            <a:ext cx="2736304" cy="2031325"/>
          </a:xfrm>
          <a:prstGeom prst="rect">
            <a:avLst/>
          </a:prstGeom>
          <a:noFill/>
        </p:spPr>
        <p:txBody>
          <a:bodyPr wrap="square" rtlCol="0">
            <a:spAutoFit/>
          </a:bodyPr>
          <a:lstStyle/>
          <a:p>
            <a:pPr marL="342900" indent="-342900">
              <a:buAutoNum type="arabicPeriod"/>
            </a:pPr>
            <a:r>
              <a:rPr lang="en-US" dirty="0" smtClean="0">
                <a:latin typeface="Times" charset="0"/>
                <a:ea typeface="Times" charset="0"/>
                <a:cs typeface="Times" charset="0"/>
              </a:rPr>
              <a:t>Pearson correlation and Spearman correlation are the same for dataset MS dataset</a:t>
            </a:r>
          </a:p>
          <a:p>
            <a:pPr marL="342900" indent="-342900">
              <a:buAutoNum type="arabicPeriod"/>
            </a:pPr>
            <a:r>
              <a:rPr lang="en-US" dirty="0" smtClean="0">
                <a:latin typeface="Times" charset="0"/>
                <a:ea typeface="Times" charset="0"/>
                <a:cs typeface="Times" charset="0"/>
              </a:rPr>
              <a:t>Vector similarity performs much better for MS dataset</a:t>
            </a:r>
            <a:endParaRPr lang="en-US" dirty="0">
              <a:latin typeface="Times" charset="0"/>
              <a:ea typeface="Times" charset="0"/>
              <a:cs typeface="Times" charset="0"/>
            </a:endParaRPr>
          </a:p>
        </p:txBody>
      </p:sp>
    </p:spTree>
    <p:extLst>
      <p:ext uri="{BB962C8B-B14F-4D97-AF65-F5344CB8AC3E}">
        <p14:creationId xmlns:p14="http://schemas.microsoft.com/office/powerpoint/2010/main" val="1326787041"/>
      </p:ext>
    </p:extLst>
  </p:cSld>
  <p:clrMapOvr>
    <a:masterClrMapping/>
  </p:clrMapOvr>
  <p:transition spd="med" advTm="0">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30000"/>
            <a:lum/>
          </a:blip>
          <a:srcRect/>
          <a:stretch>
            <a:fillRect t="-39000" b="-39000"/>
          </a:stretch>
        </a:blipFill>
        <a:effectLst/>
      </p:bgPr>
    </p:bg>
    <p:spTree>
      <p:nvGrpSpPr>
        <p:cNvPr id="1" name=""/>
        <p:cNvGrpSpPr/>
        <p:nvPr/>
      </p:nvGrpSpPr>
      <p:grpSpPr>
        <a:xfrm>
          <a:off x="0" y="0"/>
          <a:ext cx="0" cy="0"/>
          <a:chOff x="0" y="0"/>
          <a:chExt cx="0" cy="0"/>
        </a:xfrm>
      </p:grpSpPr>
      <p:sp>
        <p:nvSpPr>
          <p:cNvPr id="33" name="TextBox 32">
            <a:extLst>
              <a:ext uri="{FF2B5EF4-FFF2-40B4-BE49-F238E27FC236}">
                <a16:creationId xmlns="" xmlns:a16="http://schemas.microsoft.com/office/drawing/2014/main" id="{2A113332-1A3B-4230-BED9-B9F097C7A867}"/>
              </a:ext>
            </a:extLst>
          </p:cNvPr>
          <p:cNvSpPr txBox="1"/>
          <p:nvPr/>
        </p:nvSpPr>
        <p:spPr>
          <a:xfrm>
            <a:off x="312737" y="58738"/>
            <a:ext cx="6419503" cy="430374"/>
          </a:xfrm>
          <a:prstGeom prst="rect">
            <a:avLst/>
          </a:prstGeom>
          <a:noFill/>
        </p:spPr>
        <p:txBody>
          <a:bodyPr wrap="square">
            <a:spAutoFit/>
          </a:bodyPr>
          <a:lstStyle/>
          <a:p>
            <a:pPr eaLnBrk="1" fontAlgn="auto" hangingPunct="1">
              <a:lnSpc>
                <a:spcPct val="120000"/>
              </a:lnSpc>
              <a:spcBef>
                <a:spcPts val="0"/>
              </a:spcBef>
              <a:spcAft>
                <a:spcPts val="0"/>
              </a:spcAft>
              <a:defRPr/>
            </a:pPr>
            <a:r>
              <a:rPr lang="en-US" altLang="zh-CN" sz="2000" b="1" dirty="0" smtClean="0">
                <a:solidFill>
                  <a:srgbClr val="000000">
                    <a:lumMod val="75000"/>
                    <a:lumOff val="25000"/>
                  </a:srgbClr>
                </a:solidFill>
                <a:sym typeface="微软雅黑" panose="020B0503020204020204" pitchFamily="34" charset="-122"/>
              </a:rPr>
              <a:t>Results Analysis</a:t>
            </a:r>
            <a:endParaRPr lang="zh-CN" altLang="en-US" sz="2000" b="1" dirty="0">
              <a:solidFill>
                <a:srgbClr val="000000">
                  <a:lumMod val="75000"/>
                  <a:lumOff val="25000"/>
                </a:srgbClr>
              </a:solidFill>
              <a:sym typeface="微软雅黑" panose="020B0503020204020204" pitchFamily="34" charset="-122"/>
            </a:endParaRPr>
          </a:p>
        </p:txBody>
      </p:sp>
      <p:pic>
        <p:nvPicPr>
          <p:cNvPr id="4" name="Picture 3"/>
          <p:cNvPicPr>
            <a:picLocks noChangeAspect="1"/>
          </p:cNvPicPr>
          <p:nvPr/>
        </p:nvPicPr>
        <p:blipFill>
          <a:blip r:embed="rId4"/>
          <a:stretch>
            <a:fillRect/>
          </a:stretch>
        </p:blipFill>
        <p:spPr>
          <a:xfrm>
            <a:off x="312737" y="987574"/>
            <a:ext cx="5411391" cy="3575304"/>
          </a:xfrm>
          <a:prstGeom prst="rect">
            <a:avLst/>
          </a:prstGeom>
        </p:spPr>
      </p:pic>
      <p:sp>
        <p:nvSpPr>
          <p:cNvPr id="6" name="TextBox 5"/>
          <p:cNvSpPr txBox="1"/>
          <p:nvPr/>
        </p:nvSpPr>
        <p:spPr>
          <a:xfrm>
            <a:off x="6228184" y="1491630"/>
            <a:ext cx="2736304" cy="2308324"/>
          </a:xfrm>
          <a:prstGeom prst="rect">
            <a:avLst/>
          </a:prstGeom>
          <a:noFill/>
        </p:spPr>
        <p:txBody>
          <a:bodyPr wrap="square" rtlCol="0">
            <a:spAutoFit/>
          </a:bodyPr>
          <a:lstStyle/>
          <a:p>
            <a:pPr marL="342900" indent="-342900">
              <a:buAutoNum type="arabicPeriod"/>
            </a:pPr>
            <a:r>
              <a:rPr lang="en-US" dirty="0" smtClean="0">
                <a:latin typeface="Times" charset="0"/>
                <a:ea typeface="Times" charset="0"/>
                <a:cs typeface="Times" charset="0"/>
              </a:rPr>
              <a:t>We have tried 2, 3, 5, 10 to tune the parameter of cluster number. </a:t>
            </a:r>
          </a:p>
          <a:p>
            <a:pPr marL="342900" indent="-342900">
              <a:buAutoNum type="arabicPeriod"/>
            </a:pPr>
            <a:r>
              <a:rPr lang="en-US" dirty="0" smtClean="0">
                <a:latin typeface="Times" charset="0"/>
                <a:ea typeface="Times" charset="0"/>
                <a:cs typeface="Times" charset="0"/>
              </a:rPr>
              <a:t>And Obviously when cluster number is 3, it gives us a better prediction.</a:t>
            </a:r>
            <a:endParaRPr lang="en-US" dirty="0">
              <a:latin typeface="Times" charset="0"/>
              <a:ea typeface="Times" charset="0"/>
              <a:cs typeface="Times" charset="0"/>
            </a:endParaRPr>
          </a:p>
        </p:txBody>
      </p:sp>
      <p:sp>
        <p:nvSpPr>
          <p:cNvPr id="5" name="Rectangular Callout 4"/>
          <p:cNvSpPr/>
          <p:nvPr/>
        </p:nvSpPr>
        <p:spPr>
          <a:xfrm>
            <a:off x="1619672" y="1347614"/>
            <a:ext cx="504056" cy="144016"/>
          </a:xfrm>
          <a:prstGeom prst="wedgeRectCallout">
            <a:avLst>
              <a:gd name="adj1" fmla="val -66185"/>
              <a:gd name="adj2" fmla="val -50880"/>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hr-HR" sz="800" dirty="0"/>
              <a:t>26.35</a:t>
            </a:r>
            <a:endParaRPr lang="en-US" sz="800" dirty="0"/>
          </a:p>
        </p:txBody>
      </p:sp>
    </p:spTree>
    <p:extLst>
      <p:ext uri="{BB962C8B-B14F-4D97-AF65-F5344CB8AC3E}">
        <p14:creationId xmlns:p14="http://schemas.microsoft.com/office/powerpoint/2010/main" val="1162950857"/>
      </p:ext>
    </p:extLst>
  </p:cSld>
  <p:clrMapOvr>
    <a:masterClrMapping/>
  </p:clrMapOvr>
  <p:transition spd="med" advTm="0">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30000"/>
            <a:lum/>
          </a:blip>
          <a:srcRect/>
          <a:stretch>
            <a:fillRect t="-39000" b="-39000"/>
          </a:stretch>
        </a:blipFill>
        <a:effectLst/>
      </p:bgPr>
    </p:bg>
    <p:spTree>
      <p:nvGrpSpPr>
        <p:cNvPr id="1" name=""/>
        <p:cNvGrpSpPr/>
        <p:nvPr/>
      </p:nvGrpSpPr>
      <p:grpSpPr>
        <a:xfrm>
          <a:off x="0" y="0"/>
          <a:ext cx="0" cy="0"/>
          <a:chOff x="0" y="0"/>
          <a:chExt cx="0" cy="0"/>
        </a:xfrm>
      </p:grpSpPr>
      <p:pic>
        <p:nvPicPr>
          <p:cNvPr id="32769" name="图片 23">
            <a:extLst>
              <a:ext uri="{FF2B5EF4-FFF2-40B4-BE49-F238E27FC236}">
                <a16:creationId xmlns="" xmlns:a16="http://schemas.microsoft.com/office/drawing/2014/main" id="{19FCC5BA-733C-491A-8959-B3426E57152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44563" b="66241"/>
          <a:stretch>
            <a:fillRect/>
          </a:stretch>
        </p:blipFill>
        <p:spPr bwMode="auto">
          <a:xfrm>
            <a:off x="0" y="2613025"/>
            <a:ext cx="4957763" cy="2530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圆角矩形 24">
            <a:extLst>
              <a:ext uri="{FF2B5EF4-FFF2-40B4-BE49-F238E27FC236}">
                <a16:creationId xmlns="" xmlns:a16="http://schemas.microsoft.com/office/drawing/2014/main" id="{090B8420-B768-4373-9D22-D188A200694A}"/>
              </a:ext>
            </a:extLst>
          </p:cNvPr>
          <p:cNvSpPr/>
          <p:nvPr/>
        </p:nvSpPr>
        <p:spPr>
          <a:xfrm>
            <a:off x="4427538" y="1016000"/>
            <a:ext cx="492125" cy="503238"/>
          </a:xfrm>
          <a:prstGeom prst="round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370" tIns="45685" rIns="91370" bIns="45685" anchor="ctr"/>
          <a:lstStyle>
            <a:lvl1pPr>
              <a:defRPr>
                <a:solidFill>
                  <a:schemeClr val="tx1"/>
                </a:solidFill>
                <a:latin typeface="微软雅黑" panose="020B0503020204020204" pitchFamily="34" charset="-122"/>
                <a:ea typeface="微软雅黑" panose="020B0503020204020204" pitchFamily="34" charset="-122"/>
              </a:defRPr>
            </a:lvl1pPr>
            <a:lvl2pPr>
              <a:defRPr>
                <a:solidFill>
                  <a:schemeClr val="tx1"/>
                </a:solidFill>
                <a:latin typeface="微软雅黑" panose="020B0503020204020204" pitchFamily="34" charset="-122"/>
                <a:ea typeface="微软雅黑" panose="020B0503020204020204" pitchFamily="34" charset="-122"/>
              </a:defRPr>
            </a:lvl2pPr>
            <a:lvl3pPr>
              <a:defRPr>
                <a:solidFill>
                  <a:schemeClr val="tx1"/>
                </a:solidFill>
                <a:latin typeface="微软雅黑" panose="020B0503020204020204" pitchFamily="34" charset="-122"/>
                <a:ea typeface="微软雅黑" panose="020B0503020204020204" pitchFamily="34" charset="-122"/>
              </a:defRPr>
            </a:lvl3pPr>
            <a:lvl4pPr>
              <a:defRPr>
                <a:solidFill>
                  <a:schemeClr val="tx1"/>
                </a:solidFill>
                <a:latin typeface="微软雅黑" panose="020B0503020204020204" pitchFamily="34" charset="-122"/>
                <a:ea typeface="微软雅黑" panose="020B0503020204020204" pitchFamily="34" charset="-122"/>
              </a:defRPr>
            </a:lvl4pPr>
            <a:lvl5pPr>
              <a:defRPr>
                <a:solidFill>
                  <a:schemeClr val="tx1"/>
                </a:solidFill>
                <a:latin typeface="微软雅黑" panose="020B0503020204020204" pitchFamily="34" charset="-122"/>
                <a:ea typeface="微软雅黑" panose="020B0503020204020204" pitchFamily="34" charset="-122"/>
              </a:defRPr>
            </a:lvl5pPr>
            <a:lvl6pPr fontAlgn="base">
              <a:spcBef>
                <a:spcPct val="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6pPr>
            <a:lvl7pPr fontAlgn="base">
              <a:spcBef>
                <a:spcPct val="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7pPr>
            <a:lvl8pPr fontAlgn="base">
              <a:spcBef>
                <a:spcPct val="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8pPr>
            <a:lvl9pPr fontAlgn="base">
              <a:spcBef>
                <a:spcPct val="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9pPr>
          </a:lstStyle>
          <a:p>
            <a:pPr algn="ctr" eaLnBrk="1" hangingPunct="1">
              <a:buFont typeface="Arial" panose="020B0604020202020204" pitchFamily="34" charset="0"/>
              <a:buNone/>
              <a:defRPr/>
            </a:pPr>
            <a:r>
              <a:rPr lang="en-US" altLang="zh-CN" sz="2700">
                <a:solidFill>
                  <a:srgbClr val="FFFFFF"/>
                </a:solidFill>
                <a:cs typeface="Arial Unicode MS" panose="020B0604020202020204" pitchFamily="34" charset="-122"/>
                <a:sym typeface="微软雅黑" panose="020B0503020204020204" pitchFamily="34" charset="-122"/>
              </a:rPr>
              <a:t>1</a:t>
            </a:r>
            <a:endParaRPr lang="zh-CN" altLang="en-US" sz="2700">
              <a:solidFill>
                <a:srgbClr val="FFFFFF"/>
              </a:solidFill>
              <a:cs typeface="Arial Unicode MS" panose="020B0604020202020204" pitchFamily="34" charset="-122"/>
              <a:sym typeface="微软雅黑" panose="020B0503020204020204" pitchFamily="34" charset="-122"/>
            </a:endParaRPr>
          </a:p>
        </p:txBody>
      </p:sp>
      <p:grpSp>
        <p:nvGrpSpPr>
          <p:cNvPr id="26" name="组合 25">
            <a:extLst>
              <a:ext uri="{FF2B5EF4-FFF2-40B4-BE49-F238E27FC236}">
                <a16:creationId xmlns="" xmlns:a16="http://schemas.microsoft.com/office/drawing/2014/main" id="{EC187EC7-12D3-4C04-BD0F-2056CB5676BC}"/>
              </a:ext>
            </a:extLst>
          </p:cNvPr>
          <p:cNvGrpSpPr>
            <a:grpSpLocks/>
          </p:cNvGrpSpPr>
          <p:nvPr/>
        </p:nvGrpSpPr>
        <p:grpSpPr bwMode="auto">
          <a:xfrm>
            <a:off x="5076824" y="1016000"/>
            <a:ext cx="3239591" cy="503238"/>
            <a:chOff x="6339097" y="1573726"/>
            <a:chExt cx="3744416" cy="511504"/>
          </a:xfrm>
        </p:grpSpPr>
        <p:sp>
          <p:nvSpPr>
            <p:cNvPr id="27" name="圆角矩形 26">
              <a:extLst>
                <a:ext uri="{FF2B5EF4-FFF2-40B4-BE49-F238E27FC236}">
                  <a16:creationId xmlns="" xmlns:a16="http://schemas.microsoft.com/office/drawing/2014/main" id="{6F3E6DC6-2DDD-4D46-8D77-16420823F21A}"/>
                </a:ext>
              </a:extLst>
            </p:cNvPr>
            <p:cNvSpPr/>
            <p:nvPr/>
          </p:nvSpPr>
          <p:spPr>
            <a:xfrm>
              <a:off x="6339097" y="1573726"/>
              <a:ext cx="3744416" cy="511504"/>
            </a:xfrm>
            <a:prstGeom prst="round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lvl1pPr>
                <a:defRPr>
                  <a:solidFill>
                    <a:schemeClr val="tx1"/>
                  </a:solidFill>
                  <a:latin typeface="微软雅黑" panose="020B0503020204020204" pitchFamily="34" charset="-122"/>
                  <a:ea typeface="微软雅黑" panose="020B0503020204020204" pitchFamily="34" charset="-122"/>
                </a:defRPr>
              </a:lvl1pPr>
              <a:lvl2pPr>
                <a:defRPr>
                  <a:solidFill>
                    <a:schemeClr val="tx1"/>
                  </a:solidFill>
                  <a:latin typeface="微软雅黑" panose="020B0503020204020204" pitchFamily="34" charset="-122"/>
                  <a:ea typeface="微软雅黑" panose="020B0503020204020204" pitchFamily="34" charset="-122"/>
                </a:defRPr>
              </a:lvl2pPr>
              <a:lvl3pPr>
                <a:defRPr>
                  <a:solidFill>
                    <a:schemeClr val="tx1"/>
                  </a:solidFill>
                  <a:latin typeface="微软雅黑" panose="020B0503020204020204" pitchFamily="34" charset="-122"/>
                  <a:ea typeface="微软雅黑" panose="020B0503020204020204" pitchFamily="34" charset="-122"/>
                </a:defRPr>
              </a:lvl3pPr>
              <a:lvl4pPr>
                <a:defRPr>
                  <a:solidFill>
                    <a:schemeClr val="tx1"/>
                  </a:solidFill>
                  <a:latin typeface="微软雅黑" panose="020B0503020204020204" pitchFamily="34" charset="-122"/>
                  <a:ea typeface="微软雅黑" panose="020B0503020204020204" pitchFamily="34" charset="-122"/>
                </a:defRPr>
              </a:lvl4pPr>
              <a:lvl5pPr>
                <a:defRPr>
                  <a:solidFill>
                    <a:schemeClr val="tx1"/>
                  </a:solidFill>
                  <a:latin typeface="微软雅黑" panose="020B0503020204020204" pitchFamily="34" charset="-122"/>
                  <a:ea typeface="微软雅黑" panose="020B0503020204020204" pitchFamily="34" charset="-122"/>
                </a:defRPr>
              </a:lvl5pPr>
              <a:lvl6pPr fontAlgn="base">
                <a:spcBef>
                  <a:spcPct val="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6pPr>
              <a:lvl7pPr fontAlgn="base">
                <a:spcBef>
                  <a:spcPct val="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7pPr>
              <a:lvl8pPr fontAlgn="base">
                <a:spcBef>
                  <a:spcPct val="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8pPr>
              <a:lvl9pPr fontAlgn="base">
                <a:spcBef>
                  <a:spcPct val="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9pPr>
            </a:lstStyle>
            <a:p>
              <a:pPr algn="ctr" eaLnBrk="1" hangingPunct="1">
                <a:buFont typeface="Arial" panose="020B0604020202020204" pitchFamily="34" charset="0"/>
                <a:buNone/>
                <a:defRPr/>
              </a:pPr>
              <a:endParaRPr lang="zh-CN" altLang="en-US" sz="3600">
                <a:solidFill>
                  <a:srgbClr val="FFFFFF"/>
                </a:solidFill>
                <a:cs typeface="Arial Unicode MS" panose="020B0604020202020204" pitchFamily="34" charset="-122"/>
                <a:sym typeface="微软雅黑" panose="020B0503020204020204" pitchFamily="34" charset="-122"/>
              </a:endParaRPr>
            </a:p>
          </p:txBody>
        </p:sp>
        <p:sp>
          <p:nvSpPr>
            <p:cNvPr id="28" name="矩形 27">
              <a:extLst>
                <a:ext uri="{FF2B5EF4-FFF2-40B4-BE49-F238E27FC236}">
                  <a16:creationId xmlns="" xmlns:a16="http://schemas.microsoft.com/office/drawing/2014/main" id="{251CDE8F-417D-4C48-9E1A-B8FA3E1897DF}"/>
                </a:ext>
              </a:extLst>
            </p:cNvPr>
            <p:cNvSpPr/>
            <p:nvPr/>
          </p:nvSpPr>
          <p:spPr>
            <a:xfrm>
              <a:off x="6897161" y="1614066"/>
              <a:ext cx="2782308" cy="375439"/>
            </a:xfrm>
            <a:prstGeom prst="rect">
              <a:avLst/>
            </a:prstGeom>
          </p:spPr>
          <p:txBody>
            <a:bodyPr wrap="square" lIns="121960" tIns="60980" rIns="121960" bIns="60980">
              <a:spAutoFit/>
            </a:bodyPr>
            <a:lstStyle/>
            <a:p>
              <a:pPr algn="ctr" eaLnBrk="1" fontAlgn="auto" hangingPunct="1">
                <a:spcBef>
                  <a:spcPts val="0"/>
                </a:spcBef>
                <a:spcAft>
                  <a:spcPts val="0"/>
                </a:spcAft>
                <a:defRPr/>
              </a:pPr>
              <a:r>
                <a:rPr lang="en-US" altLang="zh-CN" sz="1600" b="1" kern="100" dirty="0" smtClean="0">
                  <a:solidFill>
                    <a:schemeClr val="bg1"/>
                  </a:solidFill>
                  <a:cs typeface="Times New Roman" panose="02020603050405020304" pitchFamily="18" charset="0"/>
                  <a:sym typeface="微软雅黑" panose="020B0503020204020204" pitchFamily="34" charset="-122"/>
                </a:rPr>
                <a:t>Data Processing</a:t>
              </a:r>
              <a:endParaRPr lang="zh-CN" altLang="zh-CN" sz="1600" b="1" kern="100" dirty="0">
                <a:solidFill>
                  <a:schemeClr val="bg1"/>
                </a:solidFill>
                <a:cs typeface="Times New Roman" panose="02020603050405020304" pitchFamily="18" charset="0"/>
                <a:sym typeface="微软雅黑" panose="020B0503020204020204" pitchFamily="34" charset="-122"/>
              </a:endParaRPr>
            </a:p>
          </p:txBody>
        </p:sp>
      </p:grpSp>
      <p:sp>
        <p:nvSpPr>
          <p:cNvPr id="29" name="圆角矩形 28">
            <a:extLst>
              <a:ext uri="{FF2B5EF4-FFF2-40B4-BE49-F238E27FC236}">
                <a16:creationId xmlns="" xmlns:a16="http://schemas.microsoft.com/office/drawing/2014/main" id="{225B626F-7055-452C-9740-0BD291988E94}"/>
              </a:ext>
            </a:extLst>
          </p:cNvPr>
          <p:cNvSpPr/>
          <p:nvPr/>
        </p:nvSpPr>
        <p:spPr>
          <a:xfrm>
            <a:off x="4427538" y="1714500"/>
            <a:ext cx="492125" cy="504825"/>
          </a:xfrm>
          <a:prstGeom prst="round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370" tIns="45685" rIns="91370" bIns="45685" anchor="ctr"/>
          <a:lstStyle>
            <a:lvl1pPr>
              <a:defRPr>
                <a:solidFill>
                  <a:schemeClr val="tx1"/>
                </a:solidFill>
                <a:latin typeface="微软雅黑" panose="020B0503020204020204" pitchFamily="34" charset="-122"/>
                <a:ea typeface="微软雅黑" panose="020B0503020204020204" pitchFamily="34" charset="-122"/>
              </a:defRPr>
            </a:lvl1pPr>
            <a:lvl2pPr>
              <a:defRPr>
                <a:solidFill>
                  <a:schemeClr val="tx1"/>
                </a:solidFill>
                <a:latin typeface="微软雅黑" panose="020B0503020204020204" pitchFamily="34" charset="-122"/>
                <a:ea typeface="微软雅黑" panose="020B0503020204020204" pitchFamily="34" charset="-122"/>
              </a:defRPr>
            </a:lvl2pPr>
            <a:lvl3pPr>
              <a:defRPr>
                <a:solidFill>
                  <a:schemeClr val="tx1"/>
                </a:solidFill>
                <a:latin typeface="微软雅黑" panose="020B0503020204020204" pitchFamily="34" charset="-122"/>
                <a:ea typeface="微软雅黑" panose="020B0503020204020204" pitchFamily="34" charset="-122"/>
              </a:defRPr>
            </a:lvl3pPr>
            <a:lvl4pPr>
              <a:defRPr>
                <a:solidFill>
                  <a:schemeClr val="tx1"/>
                </a:solidFill>
                <a:latin typeface="微软雅黑" panose="020B0503020204020204" pitchFamily="34" charset="-122"/>
                <a:ea typeface="微软雅黑" panose="020B0503020204020204" pitchFamily="34" charset="-122"/>
              </a:defRPr>
            </a:lvl4pPr>
            <a:lvl5pPr>
              <a:defRPr>
                <a:solidFill>
                  <a:schemeClr val="tx1"/>
                </a:solidFill>
                <a:latin typeface="微软雅黑" panose="020B0503020204020204" pitchFamily="34" charset="-122"/>
                <a:ea typeface="微软雅黑" panose="020B0503020204020204" pitchFamily="34" charset="-122"/>
              </a:defRPr>
            </a:lvl5pPr>
            <a:lvl6pPr fontAlgn="base">
              <a:spcBef>
                <a:spcPct val="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6pPr>
            <a:lvl7pPr fontAlgn="base">
              <a:spcBef>
                <a:spcPct val="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7pPr>
            <a:lvl8pPr fontAlgn="base">
              <a:spcBef>
                <a:spcPct val="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8pPr>
            <a:lvl9pPr fontAlgn="base">
              <a:spcBef>
                <a:spcPct val="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9pPr>
          </a:lstStyle>
          <a:p>
            <a:pPr algn="ctr" eaLnBrk="1" hangingPunct="1">
              <a:buFont typeface="Arial" panose="020B0604020202020204" pitchFamily="34" charset="0"/>
              <a:buNone/>
              <a:defRPr/>
            </a:pPr>
            <a:r>
              <a:rPr lang="en-US" altLang="zh-CN" sz="2700">
                <a:solidFill>
                  <a:srgbClr val="FFFFFF"/>
                </a:solidFill>
                <a:cs typeface="Arial Unicode MS" panose="020B0604020202020204" pitchFamily="34" charset="-122"/>
                <a:sym typeface="微软雅黑" panose="020B0503020204020204" pitchFamily="34" charset="-122"/>
              </a:rPr>
              <a:t>2</a:t>
            </a:r>
            <a:endParaRPr lang="zh-CN" altLang="en-US" sz="2700">
              <a:solidFill>
                <a:srgbClr val="FFFFFF"/>
              </a:solidFill>
              <a:cs typeface="Arial Unicode MS" panose="020B0604020202020204" pitchFamily="34" charset="-122"/>
              <a:sym typeface="微软雅黑" panose="020B0503020204020204" pitchFamily="34" charset="-122"/>
            </a:endParaRPr>
          </a:p>
        </p:txBody>
      </p:sp>
      <p:grpSp>
        <p:nvGrpSpPr>
          <p:cNvPr id="30" name="组合 29">
            <a:extLst>
              <a:ext uri="{FF2B5EF4-FFF2-40B4-BE49-F238E27FC236}">
                <a16:creationId xmlns="" xmlns:a16="http://schemas.microsoft.com/office/drawing/2014/main" id="{28170964-398A-4819-AC5F-4D368EA13EFC}"/>
              </a:ext>
            </a:extLst>
          </p:cNvPr>
          <p:cNvGrpSpPr>
            <a:grpSpLocks/>
          </p:cNvGrpSpPr>
          <p:nvPr/>
        </p:nvGrpSpPr>
        <p:grpSpPr bwMode="auto">
          <a:xfrm>
            <a:off x="5057775" y="1714500"/>
            <a:ext cx="3258640" cy="504825"/>
            <a:chOff x="6315199" y="2410178"/>
            <a:chExt cx="3744416" cy="511504"/>
          </a:xfrm>
        </p:grpSpPr>
        <p:sp>
          <p:nvSpPr>
            <p:cNvPr id="31" name="圆角矩形 30">
              <a:extLst>
                <a:ext uri="{FF2B5EF4-FFF2-40B4-BE49-F238E27FC236}">
                  <a16:creationId xmlns="" xmlns:a16="http://schemas.microsoft.com/office/drawing/2014/main" id="{23AAE3A7-3181-4E7E-8508-9112A228C5FE}"/>
                </a:ext>
              </a:extLst>
            </p:cNvPr>
            <p:cNvSpPr/>
            <p:nvPr/>
          </p:nvSpPr>
          <p:spPr>
            <a:xfrm>
              <a:off x="6315199" y="2410178"/>
              <a:ext cx="3744416" cy="511504"/>
            </a:xfrm>
            <a:prstGeom prst="round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lvl1pPr>
                <a:defRPr>
                  <a:solidFill>
                    <a:schemeClr val="tx1"/>
                  </a:solidFill>
                  <a:latin typeface="微软雅黑" panose="020B0503020204020204" pitchFamily="34" charset="-122"/>
                  <a:ea typeface="微软雅黑" panose="020B0503020204020204" pitchFamily="34" charset="-122"/>
                </a:defRPr>
              </a:lvl1pPr>
              <a:lvl2pPr>
                <a:defRPr>
                  <a:solidFill>
                    <a:schemeClr val="tx1"/>
                  </a:solidFill>
                  <a:latin typeface="微软雅黑" panose="020B0503020204020204" pitchFamily="34" charset="-122"/>
                  <a:ea typeface="微软雅黑" panose="020B0503020204020204" pitchFamily="34" charset="-122"/>
                </a:defRPr>
              </a:lvl2pPr>
              <a:lvl3pPr>
                <a:defRPr>
                  <a:solidFill>
                    <a:schemeClr val="tx1"/>
                  </a:solidFill>
                  <a:latin typeface="微软雅黑" panose="020B0503020204020204" pitchFamily="34" charset="-122"/>
                  <a:ea typeface="微软雅黑" panose="020B0503020204020204" pitchFamily="34" charset="-122"/>
                </a:defRPr>
              </a:lvl3pPr>
              <a:lvl4pPr>
                <a:defRPr>
                  <a:solidFill>
                    <a:schemeClr val="tx1"/>
                  </a:solidFill>
                  <a:latin typeface="微软雅黑" panose="020B0503020204020204" pitchFamily="34" charset="-122"/>
                  <a:ea typeface="微软雅黑" panose="020B0503020204020204" pitchFamily="34" charset="-122"/>
                </a:defRPr>
              </a:lvl4pPr>
              <a:lvl5pPr>
                <a:defRPr>
                  <a:solidFill>
                    <a:schemeClr val="tx1"/>
                  </a:solidFill>
                  <a:latin typeface="微软雅黑" panose="020B0503020204020204" pitchFamily="34" charset="-122"/>
                  <a:ea typeface="微软雅黑" panose="020B0503020204020204" pitchFamily="34" charset="-122"/>
                </a:defRPr>
              </a:lvl5pPr>
              <a:lvl6pPr fontAlgn="base">
                <a:spcBef>
                  <a:spcPct val="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6pPr>
              <a:lvl7pPr fontAlgn="base">
                <a:spcBef>
                  <a:spcPct val="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7pPr>
              <a:lvl8pPr fontAlgn="base">
                <a:spcBef>
                  <a:spcPct val="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8pPr>
              <a:lvl9pPr fontAlgn="base">
                <a:spcBef>
                  <a:spcPct val="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9pPr>
            </a:lstStyle>
            <a:p>
              <a:pPr algn="ctr" eaLnBrk="1" hangingPunct="1">
                <a:buFont typeface="Arial" panose="020B0604020202020204" pitchFamily="34" charset="0"/>
                <a:buNone/>
                <a:defRPr/>
              </a:pPr>
              <a:endParaRPr lang="zh-CN" altLang="en-US" sz="3600">
                <a:solidFill>
                  <a:srgbClr val="FFFFFF"/>
                </a:solidFill>
                <a:cs typeface="Arial Unicode MS" panose="020B0604020202020204" pitchFamily="34" charset="-122"/>
                <a:sym typeface="微软雅黑" panose="020B0503020204020204" pitchFamily="34" charset="-122"/>
              </a:endParaRPr>
            </a:p>
          </p:txBody>
        </p:sp>
        <p:sp>
          <p:nvSpPr>
            <p:cNvPr id="32" name="矩形 31">
              <a:extLst>
                <a:ext uri="{FF2B5EF4-FFF2-40B4-BE49-F238E27FC236}">
                  <a16:creationId xmlns="" xmlns:a16="http://schemas.microsoft.com/office/drawing/2014/main" id="{30A0644F-87CB-4A51-B880-C49C0F5965BD}"/>
                </a:ext>
              </a:extLst>
            </p:cNvPr>
            <p:cNvSpPr/>
            <p:nvPr/>
          </p:nvSpPr>
          <p:spPr>
            <a:xfrm>
              <a:off x="6339202" y="2450391"/>
              <a:ext cx="3628184" cy="405444"/>
            </a:xfrm>
            <a:prstGeom prst="rect">
              <a:avLst/>
            </a:prstGeom>
          </p:spPr>
          <p:txBody>
            <a:bodyPr wrap="square" lIns="121960" tIns="60980" rIns="121960" bIns="60980">
              <a:spAutoFit/>
            </a:bodyPr>
            <a:lstStyle/>
            <a:p>
              <a:pPr eaLnBrk="1" fontAlgn="auto" hangingPunct="1">
                <a:spcBef>
                  <a:spcPts val="0"/>
                </a:spcBef>
                <a:spcAft>
                  <a:spcPts val="0"/>
                </a:spcAft>
                <a:defRPr/>
              </a:pPr>
              <a:r>
                <a:rPr lang="en-US" altLang="zh-CN" b="1" kern="100" dirty="0" smtClean="0">
                  <a:solidFill>
                    <a:schemeClr val="bg1"/>
                  </a:solidFill>
                  <a:cs typeface="Times New Roman" panose="02020603050405020304" pitchFamily="18" charset="0"/>
                  <a:sym typeface="微软雅黑" panose="020B0503020204020204" pitchFamily="34" charset="-122"/>
                </a:rPr>
                <a:t>   </a:t>
              </a:r>
              <a:r>
                <a:rPr lang="en-US" altLang="zh-CN" sz="1600" b="1" kern="100" dirty="0" smtClean="0">
                  <a:solidFill>
                    <a:schemeClr val="bg1"/>
                  </a:solidFill>
                  <a:cs typeface="Times New Roman" panose="02020603050405020304" pitchFamily="18" charset="0"/>
                  <a:sym typeface="微软雅黑" panose="020B0503020204020204" pitchFamily="34" charset="-122"/>
                </a:rPr>
                <a:t>Memory Based Algorithm</a:t>
              </a:r>
              <a:endParaRPr lang="zh-CN" altLang="zh-CN" sz="1600" b="1" kern="100" dirty="0">
                <a:solidFill>
                  <a:schemeClr val="bg1"/>
                </a:solidFill>
                <a:cs typeface="Times New Roman" panose="02020603050405020304" pitchFamily="18" charset="0"/>
                <a:sym typeface="微软雅黑" panose="020B0503020204020204" pitchFamily="34" charset="-122"/>
              </a:endParaRPr>
            </a:p>
          </p:txBody>
        </p:sp>
      </p:grpSp>
      <p:sp>
        <p:nvSpPr>
          <p:cNvPr id="36" name="圆角矩形 35">
            <a:extLst>
              <a:ext uri="{FF2B5EF4-FFF2-40B4-BE49-F238E27FC236}">
                <a16:creationId xmlns="" xmlns:a16="http://schemas.microsoft.com/office/drawing/2014/main" id="{B18AC2DF-B182-42BD-95F8-ECED59DDA0C0}"/>
              </a:ext>
            </a:extLst>
          </p:cNvPr>
          <p:cNvSpPr/>
          <p:nvPr/>
        </p:nvSpPr>
        <p:spPr>
          <a:xfrm>
            <a:off x="4427538" y="2403475"/>
            <a:ext cx="492125" cy="504825"/>
          </a:xfrm>
          <a:prstGeom prst="round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370" tIns="45685" rIns="91370" bIns="45685" anchor="ctr"/>
          <a:lstStyle>
            <a:lvl1pPr>
              <a:defRPr>
                <a:solidFill>
                  <a:schemeClr val="tx1"/>
                </a:solidFill>
                <a:latin typeface="微软雅黑" panose="020B0503020204020204" pitchFamily="34" charset="-122"/>
                <a:ea typeface="微软雅黑" panose="020B0503020204020204" pitchFamily="34" charset="-122"/>
              </a:defRPr>
            </a:lvl1pPr>
            <a:lvl2pPr>
              <a:defRPr>
                <a:solidFill>
                  <a:schemeClr val="tx1"/>
                </a:solidFill>
                <a:latin typeface="微软雅黑" panose="020B0503020204020204" pitchFamily="34" charset="-122"/>
                <a:ea typeface="微软雅黑" panose="020B0503020204020204" pitchFamily="34" charset="-122"/>
              </a:defRPr>
            </a:lvl2pPr>
            <a:lvl3pPr>
              <a:defRPr>
                <a:solidFill>
                  <a:schemeClr val="tx1"/>
                </a:solidFill>
                <a:latin typeface="微软雅黑" panose="020B0503020204020204" pitchFamily="34" charset="-122"/>
                <a:ea typeface="微软雅黑" panose="020B0503020204020204" pitchFamily="34" charset="-122"/>
              </a:defRPr>
            </a:lvl3pPr>
            <a:lvl4pPr>
              <a:defRPr>
                <a:solidFill>
                  <a:schemeClr val="tx1"/>
                </a:solidFill>
                <a:latin typeface="微软雅黑" panose="020B0503020204020204" pitchFamily="34" charset="-122"/>
                <a:ea typeface="微软雅黑" panose="020B0503020204020204" pitchFamily="34" charset="-122"/>
              </a:defRPr>
            </a:lvl4pPr>
            <a:lvl5pPr>
              <a:defRPr>
                <a:solidFill>
                  <a:schemeClr val="tx1"/>
                </a:solidFill>
                <a:latin typeface="微软雅黑" panose="020B0503020204020204" pitchFamily="34" charset="-122"/>
                <a:ea typeface="微软雅黑" panose="020B0503020204020204" pitchFamily="34" charset="-122"/>
              </a:defRPr>
            </a:lvl5pPr>
            <a:lvl6pPr fontAlgn="base">
              <a:spcBef>
                <a:spcPct val="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6pPr>
            <a:lvl7pPr fontAlgn="base">
              <a:spcBef>
                <a:spcPct val="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7pPr>
            <a:lvl8pPr fontAlgn="base">
              <a:spcBef>
                <a:spcPct val="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8pPr>
            <a:lvl9pPr fontAlgn="base">
              <a:spcBef>
                <a:spcPct val="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9pPr>
          </a:lstStyle>
          <a:p>
            <a:pPr algn="ctr" eaLnBrk="1" hangingPunct="1">
              <a:buFont typeface="Arial" panose="020B0604020202020204" pitchFamily="34" charset="0"/>
              <a:buNone/>
              <a:defRPr/>
            </a:pPr>
            <a:r>
              <a:rPr lang="en-US" altLang="zh-CN" sz="2700">
                <a:solidFill>
                  <a:srgbClr val="FFFFFF"/>
                </a:solidFill>
                <a:cs typeface="Arial Unicode MS" panose="020B0604020202020204" pitchFamily="34" charset="-122"/>
                <a:sym typeface="微软雅黑" panose="020B0503020204020204" pitchFamily="34" charset="-122"/>
              </a:rPr>
              <a:t>3</a:t>
            </a:r>
            <a:endParaRPr lang="zh-CN" altLang="en-US" sz="2700">
              <a:solidFill>
                <a:srgbClr val="FFFFFF"/>
              </a:solidFill>
              <a:cs typeface="Arial Unicode MS" panose="020B0604020202020204" pitchFamily="34" charset="-122"/>
              <a:sym typeface="微软雅黑" panose="020B0503020204020204" pitchFamily="34" charset="-122"/>
            </a:endParaRPr>
          </a:p>
        </p:txBody>
      </p:sp>
      <p:grpSp>
        <p:nvGrpSpPr>
          <p:cNvPr id="37" name="组合 36">
            <a:extLst>
              <a:ext uri="{FF2B5EF4-FFF2-40B4-BE49-F238E27FC236}">
                <a16:creationId xmlns="" xmlns:a16="http://schemas.microsoft.com/office/drawing/2014/main" id="{B46D2F38-6711-4DE5-B4BF-2FD1D5EAA020}"/>
              </a:ext>
            </a:extLst>
          </p:cNvPr>
          <p:cNvGrpSpPr>
            <a:grpSpLocks/>
          </p:cNvGrpSpPr>
          <p:nvPr/>
        </p:nvGrpSpPr>
        <p:grpSpPr bwMode="auto">
          <a:xfrm>
            <a:off x="5076825" y="2462767"/>
            <a:ext cx="3239590" cy="503238"/>
            <a:chOff x="6339097" y="3296031"/>
            <a:chExt cx="4081827" cy="511504"/>
          </a:xfrm>
        </p:grpSpPr>
        <p:sp>
          <p:nvSpPr>
            <p:cNvPr id="38" name="圆角矩形 37">
              <a:extLst>
                <a:ext uri="{FF2B5EF4-FFF2-40B4-BE49-F238E27FC236}">
                  <a16:creationId xmlns="" xmlns:a16="http://schemas.microsoft.com/office/drawing/2014/main" id="{E9022CB6-AE18-4052-B07D-09691ED63D0F}"/>
                </a:ext>
              </a:extLst>
            </p:cNvPr>
            <p:cNvSpPr/>
            <p:nvPr/>
          </p:nvSpPr>
          <p:spPr>
            <a:xfrm>
              <a:off x="6339097" y="3296031"/>
              <a:ext cx="4081827" cy="511504"/>
            </a:xfrm>
            <a:prstGeom prst="round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lvl1pPr>
                <a:defRPr>
                  <a:solidFill>
                    <a:schemeClr val="tx1"/>
                  </a:solidFill>
                  <a:latin typeface="微软雅黑" panose="020B0503020204020204" pitchFamily="34" charset="-122"/>
                  <a:ea typeface="微软雅黑" panose="020B0503020204020204" pitchFamily="34" charset="-122"/>
                </a:defRPr>
              </a:lvl1pPr>
              <a:lvl2pPr>
                <a:defRPr>
                  <a:solidFill>
                    <a:schemeClr val="tx1"/>
                  </a:solidFill>
                  <a:latin typeface="微软雅黑" panose="020B0503020204020204" pitchFamily="34" charset="-122"/>
                  <a:ea typeface="微软雅黑" panose="020B0503020204020204" pitchFamily="34" charset="-122"/>
                </a:defRPr>
              </a:lvl2pPr>
              <a:lvl3pPr>
                <a:defRPr>
                  <a:solidFill>
                    <a:schemeClr val="tx1"/>
                  </a:solidFill>
                  <a:latin typeface="微软雅黑" panose="020B0503020204020204" pitchFamily="34" charset="-122"/>
                  <a:ea typeface="微软雅黑" panose="020B0503020204020204" pitchFamily="34" charset="-122"/>
                </a:defRPr>
              </a:lvl3pPr>
              <a:lvl4pPr>
                <a:defRPr>
                  <a:solidFill>
                    <a:schemeClr val="tx1"/>
                  </a:solidFill>
                  <a:latin typeface="微软雅黑" panose="020B0503020204020204" pitchFamily="34" charset="-122"/>
                  <a:ea typeface="微软雅黑" panose="020B0503020204020204" pitchFamily="34" charset="-122"/>
                </a:defRPr>
              </a:lvl4pPr>
              <a:lvl5pPr>
                <a:defRPr>
                  <a:solidFill>
                    <a:schemeClr val="tx1"/>
                  </a:solidFill>
                  <a:latin typeface="微软雅黑" panose="020B0503020204020204" pitchFamily="34" charset="-122"/>
                  <a:ea typeface="微软雅黑" panose="020B0503020204020204" pitchFamily="34" charset="-122"/>
                </a:defRPr>
              </a:lvl5pPr>
              <a:lvl6pPr fontAlgn="base">
                <a:spcBef>
                  <a:spcPct val="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6pPr>
              <a:lvl7pPr fontAlgn="base">
                <a:spcBef>
                  <a:spcPct val="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7pPr>
              <a:lvl8pPr fontAlgn="base">
                <a:spcBef>
                  <a:spcPct val="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8pPr>
              <a:lvl9pPr fontAlgn="base">
                <a:spcBef>
                  <a:spcPct val="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9pPr>
            </a:lstStyle>
            <a:p>
              <a:pPr algn="ctr" eaLnBrk="1" hangingPunct="1">
                <a:buFont typeface="Arial" panose="020B0604020202020204" pitchFamily="34" charset="0"/>
                <a:buNone/>
                <a:defRPr/>
              </a:pPr>
              <a:r>
                <a:rPr lang="en-US" altLang="zh-CN" sz="1600" b="1" dirty="0" smtClean="0">
                  <a:solidFill>
                    <a:srgbClr val="FFFFFF"/>
                  </a:solidFill>
                  <a:cs typeface="Arial Unicode MS" panose="020B0604020202020204" pitchFamily="34" charset="-122"/>
                  <a:sym typeface="微软雅黑" panose="020B0503020204020204" pitchFamily="34" charset="-122"/>
                </a:rPr>
                <a:t>Model Based Algorithm</a:t>
              </a:r>
              <a:endParaRPr lang="zh-CN" altLang="en-US" sz="1600" b="1" dirty="0">
                <a:solidFill>
                  <a:srgbClr val="FFFFFF"/>
                </a:solidFill>
                <a:cs typeface="Arial Unicode MS" panose="020B0604020202020204" pitchFamily="34" charset="-122"/>
                <a:sym typeface="微软雅黑" panose="020B0503020204020204" pitchFamily="34" charset="-122"/>
              </a:endParaRPr>
            </a:p>
          </p:txBody>
        </p:sp>
        <p:sp>
          <p:nvSpPr>
            <p:cNvPr id="39" name="矩形 38">
              <a:extLst>
                <a:ext uri="{FF2B5EF4-FFF2-40B4-BE49-F238E27FC236}">
                  <a16:creationId xmlns="" xmlns:a16="http://schemas.microsoft.com/office/drawing/2014/main" id="{68E28DA1-2DBC-4C63-9C2D-9094FC75089B}"/>
                </a:ext>
              </a:extLst>
            </p:cNvPr>
            <p:cNvSpPr/>
            <p:nvPr/>
          </p:nvSpPr>
          <p:spPr>
            <a:xfrm>
              <a:off x="6899159" y="3336371"/>
              <a:ext cx="2736304" cy="437279"/>
            </a:xfrm>
            <a:prstGeom prst="rect">
              <a:avLst/>
            </a:prstGeom>
          </p:spPr>
          <p:txBody>
            <a:bodyPr lIns="121960" tIns="60980" rIns="121960" bIns="60980">
              <a:spAutoFit/>
            </a:bodyPr>
            <a:lstStyle/>
            <a:p>
              <a:pPr eaLnBrk="1" fontAlgn="auto" hangingPunct="1">
                <a:spcBef>
                  <a:spcPts val="0"/>
                </a:spcBef>
                <a:spcAft>
                  <a:spcPts val="0"/>
                </a:spcAft>
                <a:defRPr/>
              </a:pPr>
              <a:endParaRPr lang="zh-CN" altLang="zh-CN" sz="2000" b="1" kern="100" dirty="0">
                <a:solidFill>
                  <a:schemeClr val="bg1"/>
                </a:solidFill>
                <a:cs typeface="Times New Roman" panose="02020603050405020304" pitchFamily="18" charset="0"/>
                <a:sym typeface="微软雅黑" panose="020B0503020204020204" pitchFamily="34" charset="-122"/>
              </a:endParaRPr>
            </a:p>
          </p:txBody>
        </p:sp>
      </p:grpSp>
      <p:sp>
        <p:nvSpPr>
          <p:cNvPr id="40" name="圆角矩形 39">
            <a:extLst>
              <a:ext uri="{FF2B5EF4-FFF2-40B4-BE49-F238E27FC236}">
                <a16:creationId xmlns="" xmlns:a16="http://schemas.microsoft.com/office/drawing/2014/main" id="{F07E82BE-8351-42B5-8F87-1EAC70395279}"/>
              </a:ext>
            </a:extLst>
          </p:cNvPr>
          <p:cNvSpPr/>
          <p:nvPr/>
        </p:nvSpPr>
        <p:spPr>
          <a:xfrm>
            <a:off x="4427538" y="3106738"/>
            <a:ext cx="492125" cy="503237"/>
          </a:xfrm>
          <a:prstGeom prst="round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370" tIns="45685" rIns="91370" bIns="45685" anchor="ctr"/>
          <a:lstStyle>
            <a:lvl1pPr>
              <a:defRPr>
                <a:solidFill>
                  <a:schemeClr val="tx1"/>
                </a:solidFill>
                <a:latin typeface="微软雅黑" panose="020B0503020204020204" pitchFamily="34" charset="-122"/>
                <a:ea typeface="微软雅黑" panose="020B0503020204020204" pitchFamily="34" charset="-122"/>
              </a:defRPr>
            </a:lvl1pPr>
            <a:lvl2pPr>
              <a:defRPr>
                <a:solidFill>
                  <a:schemeClr val="tx1"/>
                </a:solidFill>
                <a:latin typeface="微软雅黑" panose="020B0503020204020204" pitchFamily="34" charset="-122"/>
                <a:ea typeface="微软雅黑" panose="020B0503020204020204" pitchFamily="34" charset="-122"/>
              </a:defRPr>
            </a:lvl2pPr>
            <a:lvl3pPr>
              <a:defRPr>
                <a:solidFill>
                  <a:schemeClr val="tx1"/>
                </a:solidFill>
                <a:latin typeface="微软雅黑" panose="020B0503020204020204" pitchFamily="34" charset="-122"/>
                <a:ea typeface="微软雅黑" panose="020B0503020204020204" pitchFamily="34" charset="-122"/>
              </a:defRPr>
            </a:lvl3pPr>
            <a:lvl4pPr>
              <a:defRPr>
                <a:solidFill>
                  <a:schemeClr val="tx1"/>
                </a:solidFill>
                <a:latin typeface="微软雅黑" panose="020B0503020204020204" pitchFamily="34" charset="-122"/>
                <a:ea typeface="微软雅黑" panose="020B0503020204020204" pitchFamily="34" charset="-122"/>
              </a:defRPr>
            </a:lvl4pPr>
            <a:lvl5pPr>
              <a:defRPr>
                <a:solidFill>
                  <a:schemeClr val="tx1"/>
                </a:solidFill>
                <a:latin typeface="微软雅黑" panose="020B0503020204020204" pitchFamily="34" charset="-122"/>
                <a:ea typeface="微软雅黑" panose="020B0503020204020204" pitchFamily="34" charset="-122"/>
              </a:defRPr>
            </a:lvl5pPr>
            <a:lvl6pPr fontAlgn="base">
              <a:spcBef>
                <a:spcPct val="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6pPr>
            <a:lvl7pPr fontAlgn="base">
              <a:spcBef>
                <a:spcPct val="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7pPr>
            <a:lvl8pPr fontAlgn="base">
              <a:spcBef>
                <a:spcPct val="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8pPr>
            <a:lvl9pPr fontAlgn="base">
              <a:spcBef>
                <a:spcPct val="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9pPr>
          </a:lstStyle>
          <a:p>
            <a:pPr algn="ctr" eaLnBrk="1" hangingPunct="1">
              <a:buFont typeface="Arial" panose="020B0604020202020204" pitchFamily="34" charset="0"/>
              <a:buNone/>
              <a:defRPr/>
            </a:pPr>
            <a:r>
              <a:rPr lang="en-US" altLang="zh-CN" sz="2700" dirty="0">
                <a:solidFill>
                  <a:srgbClr val="FFFFFF"/>
                </a:solidFill>
                <a:cs typeface="Arial Unicode MS" panose="020B0604020202020204" pitchFamily="34" charset="-122"/>
                <a:sym typeface="微软雅黑" panose="020B0503020204020204" pitchFamily="34" charset="-122"/>
              </a:rPr>
              <a:t>4</a:t>
            </a:r>
            <a:endParaRPr lang="zh-CN" altLang="en-US" sz="2700" dirty="0">
              <a:solidFill>
                <a:srgbClr val="FFFFFF"/>
              </a:solidFill>
              <a:cs typeface="Arial Unicode MS" panose="020B0604020202020204" pitchFamily="34" charset="-122"/>
              <a:sym typeface="微软雅黑" panose="020B0503020204020204" pitchFamily="34" charset="-122"/>
            </a:endParaRPr>
          </a:p>
        </p:txBody>
      </p:sp>
      <p:grpSp>
        <p:nvGrpSpPr>
          <p:cNvPr id="41" name="组合 40">
            <a:extLst>
              <a:ext uri="{FF2B5EF4-FFF2-40B4-BE49-F238E27FC236}">
                <a16:creationId xmlns="" xmlns:a16="http://schemas.microsoft.com/office/drawing/2014/main" id="{570E9332-1470-4B86-8966-1AC8058BE89F}"/>
              </a:ext>
            </a:extLst>
          </p:cNvPr>
          <p:cNvGrpSpPr>
            <a:grpSpLocks/>
          </p:cNvGrpSpPr>
          <p:nvPr/>
        </p:nvGrpSpPr>
        <p:grpSpPr bwMode="auto">
          <a:xfrm>
            <a:off x="5076825" y="3106738"/>
            <a:ext cx="3239590" cy="503237"/>
            <a:chOff x="6339097" y="4180903"/>
            <a:chExt cx="3744416" cy="511504"/>
          </a:xfrm>
        </p:grpSpPr>
        <p:sp>
          <p:nvSpPr>
            <p:cNvPr id="46" name="圆角矩形 45">
              <a:extLst>
                <a:ext uri="{FF2B5EF4-FFF2-40B4-BE49-F238E27FC236}">
                  <a16:creationId xmlns="" xmlns:a16="http://schemas.microsoft.com/office/drawing/2014/main" id="{556F1694-ABFE-428B-BDCC-D9C87EABAA01}"/>
                </a:ext>
              </a:extLst>
            </p:cNvPr>
            <p:cNvSpPr/>
            <p:nvPr/>
          </p:nvSpPr>
          <p:spPr>
            <a:xfrm>
              <a:off x="6339097" y="4180903"/>
              <a:ext cx="3744416" cy="511504"/>
            </a:xfrm>
            <a:prstGeom prst="round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lvl1pPr>
                <a:defRPr>
                  <a:solidFill>
                    <a:schemeClr val="tx1"/>
                  </a:solidFill>
                  <a:latin typeface="微软雅黑" panose="020B0503020204020204" pitchFamily="34" charset="-122"/>
                  <a:ea typeface="微软雅黑" panose="020B0503020204020204" pitchFamily="34" charset="-122"/>
                </a:defRPr>
              </a:lvl1pPr>
              <a:lvl2pPr>
                <a:defRPr>
                  <a:solidFill>
                    <a:schemeClr val="tx1"/>
                  </a:solidFill>
                  <a:latin typeface="微软雅黑" panose="020B0503020204020204" pitchFamily="34" charset="-122"/>
                  <a:ea typeface="微软雅黑" panose="020B0503020204020204" pitchFamily="34" charset="-122"/>
                </a:defRPr>
              </a:lvl2pPr>
              <a:lvl3pPr>
                <a:defRPr>
                  <a:solidFill>
                    <a:schemeClr val="tx1"/>
                  </a:solidFill>
                  <a:latin typeface="微软雅黑" panose="020B0503020204020204" pitchFamily="34" charset="-122"/>
                  <a:ea typeface="微软雅黑" panose="020B0503020204020204" pitchFamily="34" charset="-122"/>
                </a:defRPr>
              </a:lvl3pPr>
              <a:lvl4pPr>
                <a:defRPr>
                  <a:solidFill>
                    <a:schemeClr val="tx1"/>
                  </a:solidFill>
                  <a:latin typeface="微软雅黑" panose="020B0503020204020204" pitchFamily="34" charset="-122"/>
                  <a:ea typeface="微软雅黑" panose="020B0503020204020204" pitchFamily="34" charset="-122"/>
                </a:defRPr>
              </a:lvl4pPr>
              <a:lvl5pPr>
                <a:defRPr>
                  <a:solidFill>
                    <a:schemeClr val="tx1"/>
                  </a:solidFill>
                  <a:latin typeface="微软雅黑" panose="020B0503020204020204" pitchFamily="34" charset="-122"/>
                  <a:ea typeface="微软雅黑" panose="020B0503020204020204" pitchFamily="34" charset="-122"/>
                </a:defRPr>
              </a:lvl5pPr>
              <a:lvl6pPr fontAlgn="base">
                <a:spcBef>
                  <a:spcPct val="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6pPr>
              <a:lvl7pPr fontAlgn="base">
                <a:spcBef>
                  <a:spcPct val="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7pPr>
              <a:lvl8pPr fontAlgn="base">
                <a:spcBef>
                  <a:spcPct val="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8pPr>
              <a:lvl9pPr fontAlgn="base">
                <a:spcBef>
                  <a:spcPct val="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9pPr>
            </a:lstStyle>
            <a:p>
              <a:pPr algn="ctr" eaLnBrk="1" hangingPunct="1">
                <a:buFont typeface="Arial" panose="020B0604020202020204" pitchFamily="34" charset="0"/>
                <a:buNone/>
                <a:defRPr/>
              </a:pPr>
              <a:endParaRPr lang="zh-CN" altLang="en-US" sz="3600">
                <a:solidFill>
                  <a:srgbClr val="FFFFFF"/>
                </a:solidFill>
                <a:cs typeface="Arial Unicode MS" panose="020B0604020202020204" pitchFamily="34" charset="-122"/>
                <a:sym typeface="微软雅黑" panose="020B0503020204020204" pitchFamily="34" charset="-122"/>
              </a:endParaRPr>
            </a:p>
          </p:txBody>
        </p:sp>
        <p:sp>
          <p:nvSpPr>
            <p:cNvPr id="47" name="矩形 46">
              <a:extLst>
                <a:ext uri="{FF2B5EF4-FFF2-40B4-BE49-F238E27FC236}">
                  <a16:creationId xmlns="" xmlns:a16="http://schemas.microsoft.com/office/drawing/2014/main" id="{BAFB481F-7302-4DB8-AD31-9F620BF2B323}"/>
                </a:ext>
              </a:extLst>
            </p:cNvPr>
            <p:cNvSpPr/>
            <p:nvPr/>
          </p:nvSpPr>
          <p:spPr>
            <a:xfrm>
              <a:off x="6886623" y="4256318"/>
              <a:ext cx="2736304" cy="375440"/>
            </a:xfrm>
            <a:prstGeom prst="rect">
              <a:avLst/>
            </a:prstGeom>
          </p:spPr>
          <p:txBody>
            <a:bodyPr lIns="121960" tIns="60980" rIns="121960" bIns="60980">
              <a:spAutoFit/>
            </a:bodyPr>
            <a:lstStyle/>
            <a:p>
              <a:pPr algn="ctr" eaLnBrk="1" fontAlgn="auto" hangingPunct="1">
                <a:spcBef>
                  <a:spcPts val="0"/>
                </a:spcBef>
                <a:spcAft>
                  <a:spcPts val="0"/>
                </a:spcAft>
                <a:defRPr/>
              </a:pPr>
              <a:r>
                <a:rPr lang="en-US" altLang="zh-CN" sz="1600" b="1" kern="100" dirty="0" smtClean="0">
                  <a:solidFill>
                    <a:schemeClr val="bg1"/>
                  </a:solidFill>
                  <a:cs typeface="Times New Roman" panose="02020603050405020304" pitchFamily="18" charset="0"/>
                  <a:sym typeface="微软雅黑" panose="020B0503020204020204" pitchFamily="34" charset="-122"/>
                </a:rPr>
                <a:t>Evaluation</a:t>
              </a:r>
              <a:endParaRPr lang="zh-CN" altLang="zh-CN" sz="1600" b="1" kern="100" dirty="0">
                <a:solidFill>
                  <a:schemeClr val="bg1"/>
                </a:solidFill>
                <a:cs typeface="Times New Roman" panose="02020603050405020304" pitchFamily="18" charset="0"/>
                <a:sym typeface="微软雅黑" panose="020B0503020204020204" pitchFamily="34" charset="-122"/>
              </a:endParaRPr>
            </a:p>
          </p:txBody>
        </p:sp>
      </p:grpSp>
      <p:sp>
        <p:nvSpPr>
          <p:cNvPr id="48" name="圆角矩形 47">
            <a:extLst>
              <a:ext uri="{FF2B5EF4-FFF2-40B4-BE49-F238E27FC236}">
                <a16:creationId xmlns="" xmlns:a16="http://schemas.microsoft.com/office/drawing/2014/main" id="{BAF8843A-7B5A-42D8-97B0-77178CE2E6C0}"/>
              </a:ext>
            </a:extLst>
          </p:cNvPr>
          <p:cNvSpPr/>
          <p:nvPr/>
        </p:nvSpPr>
        <p:spPr>
          <a:xfrm>
            <a:off x="4427538" y="3803650"/>
            <a:ext cx="492125" cy="503238"/>
          </a:xfrm>
          <a:prstGeom prst="round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370" tIns="45685" rIns="91370" bIns="45685" anchor="ctr"/>
          <a:lstStyle>
            <a:lvl1pPr>
              <a:defRPr>
                <a:solidFill>
                  <a:schemeClr val="tx1"/>
                </a:solidFill>
                <a:latin typeface="微软雅黑" panose="020B0503020204020204" pitchFamily="34" charset="-122"/>
                <a:ea typeface="微软雅黑" panose="020B0503020204020204" pitchFamily="34" charset="-122"/>
              </a:defRPr>
            </a:lvl1pPr>
            <a:lvl2pPr>
              <a:defRPr>
                <a:solidFill>
                  <a:schemeClr val="tx1"/>
                </a:solidFill>
                <a:latin typeface="微软雅黑" panose="020B0503020204020204" pitchFamily="34" charset="-122"/>
                <a:ea typeface="微软雅黑" panose="020B0503020204020204" pitchFamily="34" charset="-122"/>
              </a:defRPr>
            </a:lvl2pPr>
            <a:lvl3pPr>
              <a:defRPr>
                <a:solidFill>
                  <a:schemeClr val="tx1"/>
                </a:solidFill>
                <a:latin typeface="微软雅黑" panose="020B0503020204020204" pitchFamily="34" charset="-122"/>
                <a:ea typeface="微软雅黑" panose="020B0503020204020204" pitchFamily="34" charset="-122"/>
              </a:defRPr>
            </a:lvl3pPr>
            <a:lvl4pPr>
              <a:defRPr>
                <a:solidFill>
                  <a:schemeClr val="tx1"/>
                </a:solidFill>
                <a:latin typeface="微软雅黑" panose="020B0503020204020204" pitchFamily="34" charset="-122"/>
                <a:ea typeface="微软雅黑" panose="020B0503020204020204" pitchFamily="34" charset="-122"/>
              </a:defRPr>
            </a:lvl4pPr>
            <a:lvl5pPr>
              <a:defRPr>
                <a:solidFill>
                  <a:schemeClr val="tx1"/>
                </a:solidFill>
                <a:latin typeface="微软雅黑" panose="020B0503020204020204" pitchFamily="34" charset="-122"/>
                <a:ea typeface="微软雅黑" panose="020B0503020204020204" pitchFamily="34" charset="-122"/>
              </a:defRPr>
            </a:lvl5pPr>
            <a:lvl6pPr fontAlgn="base">
              <a:spcBef>
                <a:spcPct val="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6pPr>
            <a:lvl7pPr fontAlgn="base">
              <a:spcBef>
                <a:spcPct val="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7pPr>
            <a:lvl8pPr fontAlgn="base">
              <a:spcBef>
                <a:spcPct val="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8pPr>
            <a:lvl9pPr fontAlgn="base">
              <a:spcBef>
                <a:spcPct val="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9pPr>
          </a:lstStyle>
          <a:p>
            <a:pPr algn="ctr" eaLnBrk="1" hangingPunct="1">
              <a:buFont typeface="Arial" panose="020B0604020202020204" pitchFamily="34" charset="0"/>
              <a:buNone/>
              <a:defRPr/>
            </a:pPr>
            <a:r>
              <a:rPr lang="en-US" altLang="zh-CN" sz="2700">
                <a:solidFill>
                  <a:srgbClr val="FFFFFF"/>
                </a:solidFill>
                <a:cs typeface="Arial Unicode MS" panose="020B0604020202020204" pitchFamily="34" charset="-122"/>
                <a:sym typeface="微软雅黑" panose="020B0503020204020204" pitchFamily="34" charset="-122"/>
              </a:rPr>
              <a:t>5</a:t>
            </a:r>
            <a:endParaRPr lang="zh-CN" altLang="en-US" sz="2700">
              <a:solidFill>
                <a:srgbClr val="FFFFFF"/>
              </a:solidFill>
              <a:cs typeface="Arial Unicode MS" panose="020B0604020202020204" pitchFamily="34" charset="-122"/>
              <a:sym typeface="微软雅黑" panose="020B0503020204020204" pitchFamily="34" charset="-122"/>
            </a:endParaRPr>
          </a:p>
        </p:txBody>
      </p:sp>
      <p:grpSp>
        <p:nvGrpSpPr>
          <p:cNvPr id="49" name="组合 48">
            <a:extLst>
              <a:ext uri="{FF2B5EF4-FFF2-40B4-BE49-F238E27FC236}">
                <a16:creationId xmlns="" xmlns:a16="http://schemas.microsoft.com/office/drawing/2014/main" id="{BDEDB2EC-890F-49D6-9611-A8DF326EF091}"/>
              </a:ext>
            </a:extLst>
          </p:cNvPr>
          <p:cNvGrpSpPr>
            <a:grpSpLocks/>
          </p:cNvGrpSpPr>
          <p:nvPr/>
        </p:nvGrpSpPr>
        <p:grpSpPr bwMode="auto">
          <a:xfrm>
            <a:off x="5076825" y="3803650"/>
            <a:ext cx="3239590" cy="503238"/>
            <a:chOff x="6339097" y="5057483"/>
            <a:chExt cx="3744416" cy="511504"/>
          </a:xfrm>
        </p:grpSpPr>
        <p:sp>
          <p:nvSpPr>
            <p:cNvPr id="65" name="圆角矩形 64">
              <a:extLst>
                <a:ext uri="{FF2B5EF4-FFF2-40B4-BE49-F238E27FC236}">
                  <a16:creationId xmlns="" xmlns:a16="http://schemas.microsoft.com/office/drawing/2014/main" id="{51C80B7F-3A11-46F3-863B-6B8192B8287E}"/>
                </a:ext>
              </a:extLst>
            </p:cNvPr>
            <p:cNvSpPr/>
            <p:nvPr/>
          </p:nvSpPr>
          <p:spPr>
            <a:xfrm>
              <a:off x="6339097" y="5057483"/>
              <a:ext cx="3744416" cy="511504"/>
            </a:xfrm>
            <a:prstGeom prst="round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lvl1pPr>
                <a:defRPr>
                  <a:solidFill>
                    <a:schemeClr val="tx1"/>
                  </a:solidFill>
                  <a:latin typeface="微软雅黑" panose="020B0503020204020204" pitchFamily="34" charset="-122"/>
                  <a:ea typeface="微软雅黑" panose="020B0503020204020204" pitchFamily="34" charset="-122"/>
                </a:defRPr>
              </a:lvl1pPr>
              <a:lvl2pPr>
                <a:defRPr>
                  <a:solidFill>
                    <a:schemeClr val="tx1"/>
                  </a:solidFill>
                  <a:latin typeface="微软雅黑" panose="020B0503020204020204" pitchFamily="34" charset="-122"/>
                  <a:ea typeface="微软雅黑" panose="020B0503020204020204" pitchFamily="34" charset="-122"/>
                </a:defRPr>
              </a:lvl2pPr>
              <a:lvl3pPr>
                <a:defRPr>
                  <a:solidFill>
                    <a:schemeClr val="tx1"/>
                  </a:solidFill>
                  <a:latin typeface="微软雅黑" panose="020B0503020204020204" pitchFamily="34" charset="-122"/>
                  <a:ea typeface="微软雅黑" panose="020B0503020204020204" pitchFamily="34" charset="-122"/>
                </a:defRPr>
              </a:lvl3pPr>
              <a:lvl4pPr>
                <a:defRPr>
                  <a:solidFill>
                    <a:schemeClr val="tx1"/>
                  </a:solidFill>
                  <a:latin typeface="微软雅黑" panose="020B0503020204020204" pitchFamily="34" charset="-122"/>
                  <a:ea typeface="微软雅黑" panose="020B0503020204020204" pitchFamily="34" charset="-122"/>
                </a:defRPr>
              </a:lvl4pPr>
              <a:lvl5pPr>
                <a:defRPr>
                  <a:solidFill>
                    <a:schemeClr val="tx1"/>
                  </a:solidFill>
                  <a:latin typeface="微软雅黑" panose="020B0503020204020204" pitchFamily="34" charset="-122"/>
                  <a:ea typeface="微软雅黑" panose="020B0503020204020204" pitchFamily="34" charset="-122"/>
                </a:defRPr>
              </a:lvl5pPr>
              <a:lvl6pPr fontAlgn="base">
                <a:spcBef>
                  <a:spcPct val="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6pPr>
              <a:lvl7pPr fontAlgn="base">
                <a:spcBef>
                  <a:spcPct val="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7pPr>
              <a:lvl8pPr fontAlgn="base">
                <a:spcBef>
                  <a:spcPct val="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8pPr>
              <a:lvl9pPr fontAlgn="base">
                <a:spcBef>
                  <a:spcPct val="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9pPr>
            </a:lstStyle>
            <a:p>
              <a:pPr algn="ctr" eaLnBrk="1" hangingPunct="1">
                <a:buFont typeface="Arial" panose="020B0604020202020204" pitchFamily="34" charset="0"/>
                <a:buNone/>
                <a:defRPr/>
              </a:pPr>
              <a:endParaRPr lang="zh-CN" altLang="en-US" sz="3600">
                <a:solidFill>
                  <a:srgbClr val="FFFFFF"/>
                </a:solidFill>
                <a:cs typeface="Arial Unicode MS" panose="020B0604020202020204" pitchFamily="34" charset="-122"/>
                <a:sym typeface="微软雅黑" panose="020B0503020204020204" pitchFamily="34" charset="-122"/>
              </a:endParaRPr>
            </a:p>
          </p:txBody>
        </p:sp>
        <p:sp>
          <p:nvSpPr>
            <p:cNvPr id="66" name="矩形 65">
              <a:extLst>
                <a:ext uri="{FF2B5EF4-FFF2-40B4-BE49-F238E27FC236}">
                  <a16:creationId xmlns="" xmlns:a16="http://schemas.microsoft.com/office/drawing/2014/main" id="{48BD2AD7-FCAD-480B-A15B-A7EAFD90C44B}"/>
                </a:ext>
              </a:extLst>
            </p:cNvPr>
            <p:cNvSpPr/>
            <p:nvPr/>
          </p:nvSpPr>
          <p:spPr>
            <a:xfrm>
              <a:off x="6886624" y="5133321"/>
              <a:ext cx="2736304" cy="375439"/>
            </a:xfrm>
            <a:prstGeom prst="rect">
              <a:avLst/>
            </a:prstGeom>
          </p:spPr>
          <p:txBody>
            <a:bodyPr lIns="121960" tIns="60980" rIns="121960" bIns="60980">
              <a:spAutoFit/>
            </a:bodyPr>
            <a:lstStyle/>
            <a:p>
              <a:pPr algn="ctr" eaLnBrk="1" fontAlgn="auto" hangingPunct="1">
                <a:spcBef>
                  <a:spcPts val="0"/>
                </a:spcBef>
                <a:spcAft>
                  <a:spcPts val="0"/>
                </a:spcAft>
                <a:defRPr/>
              </a:pPr>
              <a:r>
                <a:rPr lang="en-US" altLang="zh-CN" sz="1600" b="1" kern="100" dirty="0" smtClean="0">
                  <a:solidFill>
                    <a:schemeClr val="bg1"/>
                  </a:solidFill>
                  <a:cs typeface="Times New Roman" panose="02020603050405020304" pitchFamily="18" charset="0"/>
                  <a:sym typeface="微软雅黑" panose="020B0503020204020204" pitchFamily="34" charset="-122"/>
                </a:rPr>
                <a:t>Result Analysis</a:t>
              </a:r>
              <a:endParaRPr lang="zh-CN" altLang="zh-CN" sz="1600" b="1" kern="100" dirty="0">
                <a:solidFill>
                  <a:schemeClr val="bg1"/>
                </a:solidFill>
                <a:cs typeface="Times New Roman" panose="02020603050405020304" pitchFamily="18" charset="0"/>
                <a:sym typeface="微软雅黑" panose="020B0503020204020204" pitchFamily="34" charset="-122"/>
              </a:endParaRPr>
            </a:p>
          </p:txBody>
        </p:sp>
      </p:grpSp>
      <p:sp>
        <p:nvSpPr>
          <p:cNvPr id="67" name="下箭头 66">
            <a:extLst>
              <a:ext uri="{FF2B5EF4-FFF2-40B4-BE49-F238E27FC236}">
                <a16:creationId xmlns="" xmlns:a16="http://schemas.microsoft.com/office/drawing/2014/main" id="{F1FFD4F3-AFE7-4CB1-939C-6393D6EDA034}"/>
              </a:ext>
            </a:extLst>
          </p:cNvPr>
          <p:cNvSpPr/>
          <p:nvPr/>
        </p:nvSpPr>
        <p:spPr>
          <a:xfrm rot="16200000">
            <a:off x="3602832" y="1085056"/>
            <a:ext cx="431800" cy="509587"/>
          </a:xfrm>
          <a:prstGeom prst="downArrow">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68504" tIns="34253" rIns="68504" bIns="34253" anchor="ctr"/>
          <a:lstStyle/>
          <a:p>
            <a:pPr algn="ctr" eaLnBrk="1" fontAlgn="auto" hangingPunct="1">
              <a:spcBef>
                <a:spcPts val="0"/>
              </a:spcBef>
              <a:spcAft>
                <a:spcPts val="0"/>
              </a:spcAft>
              <a:defRPr/>
            </a:pP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8" name="TextBox 67">
            <a:extLst>
              <a:ext uri="{FF2B5EF4-FFF2-40B4-BE49-F238E27FC236}">
                <a16:creationId xmlns="" xmlns:a16="http://schemas.microsoft.com/office/drawing/2014/main" id="{3CB9310F-0035-4B49-AAE8-27AF38F15E10}"/>
              </a:ext>
            </a:extLst>
          </p:cNvPr>
          <p:cNvSpPr txBox="1">
            <a:spLocks noChangeArrowheads="1"/>
          </p:cNvSpPr>
          <p:nvPr/>
        </p:nvSpPr>
        <p:spPr bwMode="auto">
          <a:xfrm>
            <a:off x="400052" y="1057656"/>
            <a:ext cx="2160588" cy="461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61" tIns="45679" rIns="91361" bIns="45679">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lgn="r" eaLnBrk="1" hangingPunct="1">
              <a:spcBef>
                <a:spcPct val="0"/>
              </a:spcBef>
              <a:buFont typeface="Arial" panose="020B0604020202020204" pitchFamily="34" charset="0"/>
              <a:buNone/>
            </a:pPr>
            <a:r>
              <a:rPr lang="en-US" altLang="zh-CN" sz="2400" b="1" dirty="0" smtClean="0">
                <a:solidFill>
                  <a:schemeClr val="tx2"/>
                </a:solidFill>
                <a:sym typeface="微软雅黑" panose="020B0503020204020204" pitchFamily="34" charset="-122"/>
              </a:rPr>
              <a:t>CONTENTS</a:t>
            </a:r>
            <a:endParaRPr lang="zh-CN" altLang="en-US" sz="2400" b="1" dirty="0">
              <a:solidFill>
                <a:schemeClr val="tx2"/>
              </a:solidFill>
              <a:sym typeface="微软雅黑" panose="020B0503020204020204" pitchFamily="34" charset="-122"/>
            </a:endParaRPr>
          </a:p>
        </p:txBody>
      </p:sp>
    </p:spTree>
  </p:cSld>
  <p:clrMapOvr>
    <a:masterClrMapping/>
  </p:clrMapOvr>
  <p:transition spd="med" advTm="0">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2" presetClass="entr" presetSubtype="0" fill="hold" nodeType="afterEffect">
                                  <p:stCondLst>
                                    <p:cond delay="0"/>
                                  </p:stCondLst>
                                  <p:childTnLst>
                                    <p:set>
                                      <p:cBhvr>
                                        <p:cTn id="6" dur="1" fill="hold">
                                          <p:stCondLst>
                                            <p:cond delay="0"/>
                                          </p:stCondLst>
                                        </p:cTn>
                                        <p:tgtEl>
                                          <p:spTgt spid="32769"/>
                                        </p:tgtEl>
                                        <p:attrNameLst>
                                          <p:attrName>style.visibility</p:attrName>
                                        </p:attrNameLst>
                                      </p:cBhvr>
                                      <p:to>
                                        <p:strVal val="visible"/>
                                      </p:to>
                                    </p:set>
                                    <p:animEffect transition="in" filter="fade">
                                      <p:cBhvr>
                                        <p:cTn id="7" dur="1000"/>
                                        <p:tgtEl>
                                          <p:spTgt spid="32769"/>
                                        </p:tgtEl>
                                      </p:cBhvr>
                                    </p:animEffect>
                                    <p:anim calcmode="lin" valueType="num">
                                      <p:cBhvr>
                                        <p:cTn id="8" dur="1000" fill="hold"/>
                                        <p:tgtEl>
                                          <p:spTgt spid="32769"/>
                                        </p:tgtEl>
                                        <p:attrNameLst>
                                          <p:attrName>ppt_x</p:attrName>
                                        </p:attrNameLst>
                                      </p:cBhvr>
                                      <p:tavLst>
                                        <p:tav tm="0">
                                          <p:val>
                                            <p:strVal val="#ppt_x"/>
                                          </p:val>
                                        </p:tav>
                                        <p:tav tm="100000">
                                          <p:val>
                                            <p:strVal val="#ppt_x"/>
                                          </p:val>
                                        </p:tav>
                                      </p:tavLst>
                                    </p:anim>
                                    <p:anim calcmode="lin" valueType="num">
                                      <p:cBhvr>
                                        <p:cTn id="9" dur="1000" fill="hold"/>
                                        <p:tgtEl>
                                          <p:spTgt spid="32769"/>
                                        </p:tgtEl>
                                        <p:attrNameLst>
                                          <p:attrName>ppt_y</p:attrName>
                                        </p:attrNameLst>
                                      </p:cBhvr>
                                      <p:tavLst>
                                        <p:tav tm="0">
                                          <p:val>
                                            <p:strVal val="#ppt_y+.1"/>
                                          </p:val>
                                        </p:tav>
                                        <p:tav tm="100000">
                                          <p:val>
                                            <p:strVal val="#ppt_y"/>
                                          </p:val>
                                        </p:tav>
                                      </p:tavLst>
                                    </p:anim>
                                  </p:childTnLst>
                                </p:cTn>
                              </p:par>
                            </p:childTnLst>
                          </p:cTn>
                        </p:par>
                        <p:par>
                          <p:cTn id="10" fill="hold" nodeType="afterGroup">
                            <p:stCondLst>
                              <p:cond delay="1000"/>
                            </p:stCondLst>
                            <p:childTnLst>
                              <p:par>
                                <p:cTn id="11" presetID="17" presetClass="entr" presetSubtype="1" fill="hold" grpId="0" nodeType="afterEffect">
                                  <p:stCondLst>
                                    <p:cond delay="0"/>
                                  </p:stCondLst>
                                  <p:iterate type="lt">
                                    <p:tmPct val="40000"/>
                                  </p:iterate>
                                  <p:childTnLst>
                                    <p:set>
                                      <p:cBhvr>
                                        <p:cTn id="12" dur="1" fill="hold">
                                          <p:stCondLst>
                                            <p:cond delay="0"/>
                                          </p:stCondLst>
                                        </p:cTn>
                                        <p:tgtEl>
                                          <p:spTgt spid="68"/>
                                        </p:tgtEl>
                                        <p:attrNameLst>
                                          <p:attrName>style.visibility</p:attrName>
                                        </p:attrNameLst>
                                      </p:cBhvr>
                                      <p:to>
                                        <p:strVal val="visible"/>
                                      </p:to>
                                    </p:set>
                                    <p:anim calcmode="lin" valueType="num">
                                      <p:cBhvr>
                                        <p:cTn id="13" dur="250" fill="hold"/>
                                        <p:tgtEl>
                                          <p:spTgt spid="68"/>
                                        </p:tgtEl>
                                        <p:attrNameLst>
                                          <p:attrName>ppt_x</p:attrName>
                                        </p:attrNameLst>
                                      </p:cBhvr>
                                      <p:tavLst>
                                        <p:tav tm="0">
                                          <p:val>
                                            <p:strVal val="#ppt_x"/>
                                          </p:val>
                                        </p:tav>
                                        <p:tav tm="100000">
                                          <p:val>
                                            <p:strVal val="#ppt_x"/>
                                          </p:val>
                                        </p:tav>
                                      </p:tavLst>
                                    </p:anim>
                                    <p:anim calcmode="lin" valueType="num">
                                      <p:cBhvr>
                                        <p:cTn id="14" dur="250" fill="hold"/>
                                        <p:tgtEl>
                                          <p:spTgt spid="68"/>
                                        </p:tgtEl>
                                        <p:attrNameLst>
                                          <p:attrName>ppt_y</p:attrName>
                                        </p:attrNameLst>
                                      </p:cBhvr>
                                      <p:tavLst>
                                        <p:tav tm="0">
                                          <p:val>
                                            <p:strVal val="#ppt_y-#ppt_h/2"/>
                                          </p:val>
                                        </p:tav>
                                        <p:tav tm="100000">
                                          <p:val>
                                            <p:strVal val="#ppt_y"/>
                                          </p:val>
                                        </p:tav>
                                      </p:tavLst>
                                    </p:anim>
                                    <p:anim calcmode="lin" valueType="num">
                                      <p:cBhvr>
                                        <p:cTn id="15" dur="250" fill="hold"/>
                                        <p:tgtEl>
                                          <p:spTgt spid="68"/>
                                        </p:tgtEl>
                                        <p:attrNameLst>
                                          <p:attrName>ppt_w</p:attrName>
                                        </p:attrNameLst>
                                      </p:cBhvr>
                                      <p:tavLst>
                                        <p:tav tm="0">
                                          <p:val>
                                            <p:strVal val="#ppt_w"/>
                                          </p:val>
                                        </p:tav>
                                        <p:tav tm="100000">
                                          <p:val>
                                            <p:strVal val="#ppt_w"/>
                                          </p:val>
                                        </p:tav>
                                      </p:tavLst>
                                    </p:anim>
                                    <p:anim calcmode="lin" valueType="num">
                                      <p:cBhvr>
                                        <p:cTn id="16" dur="250" fill="hold"/>
                                        <p:tgtEl>
                                          <p:spTgt spid="68"/>
                                        </p:tgtEl>
                                        <p:attrNameLst>
                                          <p:attrName>ppt_h</p:attrName>
                                        </p:attrNameLst>
                                      </p:cBhvr>
                                      <p:tavLst>
                                        <p:tav tm="0">
                                          <p:val>
                                            <p:fltVal val="0"/>
                                          </p:val>
                                        </p:tav>
                                        <p:tav tm="100000">
                                          <p:val>
                                            <p:strVal val="#ppt_h"/>
                                          </p:val>
                                        </p:tav>
                                      </p:tavLst>
                                    </p:anim>
                                  </p:childTnLst>
                                </p:cTn>
                              </p:par>
                            </p:childTnLst>
                          </p:cTn>
                        </p:par>
                        <p:par>
                          <p:cTn id="17" fill="hold" nodeType="afterGroup">
                            <p:stCondLst>
                              <p:cond delay="1950"/>
                            </p:stCondLst>
                            <p:childTnLst>
                              <p:par>
                                <p:cTn id="18" presetID="10" presetClass="entr" presetSubtype="0" fill="hold" grpId="0" nodeType="afterEffect">
                                  <p:stCondLst>
                                    <p:cond delay="0"/>
                                  </p:stCondLst>
                                  <p:childTnLst>
                                    <p:set>
                                      <p:cBhvr>
                                        <p:cTn id="19" dur="1" fill="hold">
                                          <p:stCondLst>
                                            <p:cond delay="0"/>
                                          </p:stCondLst>
                                        </p:cTn>
                                        <p:tgtEl>
                                          <p:spTgt spid="25"/>
                                        </p:tgtEl>
                                        <p:attrNameLst>
                                          <p:attrName>style.visibility</p:attrName>
                                        </p:attrNameLst>
                                      </p:cBhvr>
                                      <p:to>
                                        <p:strVal val="visible"/>
                                      </p:to>
                                    </p:set>
                                    <p:animEffect transition="in" filter="fade">
                                      <p:cBhvr>
                                        <p:cTn id="20" dur="1000"/>
                                        <p:tgtEl>
                                          <p:spTgt spid="25"/>
                                        </p:tgtEl>
                                      </p:cBhvr>
                                    </p:animEffect>
                                  </p:childTnLst>
                                </p:cTn>
                              </p:par>
                              <p:par>
                                <p:cTn id="21" presetID="56" presetClass="path" presetSubtype="0" accel="50000" decel="50000" fill="hold" grpId="1" nodeType="withEffect">
                                  <p:stCondLst>
                                    <p:cond delay="0"/>
                                  </p:stCondLst>
                                  <p:childTnLst>
                                    <p:animMotion origin="layout" path="M -0.03737 0.04121 L -6.25E-7 -3.33333E-6 " pathEditMode="relative" rAng="0" ptsTypes="AA">
                                      <p:cBhvr>
                                        <p:cTn id="22" dur="700" fill="hold"/>
                                        <p:tgtEl>
                                          <p:spTgt spid="25"/>
                                        </p:tgtEl>
                                        <p:attrNameLst>
                                          <p:attrName>ppt_x,ppt_y</p:attrName>
                                        </p:attrNameLst>
                                      </p:cBhvr>
                                      <p:rCtr x="186200" y="-206000"/>
                                    </p:animMotion>
                                  </p:childTnLst>
                                </p:cTn>
                              </p:par>
                              <p:par>
                                <p:cTn id="23" presetID="22" presetClass="entr" presetSubtype="8" fill="hold" nodeType="withEffect">
                                  <p:stCondLst>
                                    <p:cond delay="250"/>
                                  </p:stCondLst>
                                  <p:childTnLst>
                                    <p:set>
                                      <p:cBhvr>
                                        <p:cTn id="24" dur="1" fill="hold">
                                          <p:stCondLst>
                                            <p:cond delay="0"/>
                                          </p:stCondLst>
                                        </p:cTn>
                                        <p:tgtEl>
                                          <p:spTgt spid="26"/>
                                        </p:tgtEl>
                                        <p:attrNameLst>
                                          <p:attrName>style.visibility</p:attrName>
                                        </p:attrNameLst>
                                      </p:cBhvr>
                                      <p:to>
                                        <p:strVal val="visible"/>
                                      </p:to>
                                    </p:set>
                                    <p:animEffect transition="in" filter="wipe(left)">
                                      <p:cBhvr>
                                        <p:cTn id="25" dur="500"/>
                                        <p:tgtEl>
                                          <p:spTgt spid="26"/>
                                        </p:tgtEl>
                                      </p:cBhvr>
                                    </p:animEffect>
                                  </p:childTnLst>
                                </p:cTn>
                              </p:par>
                              <p:par>
                                <p:cTn id="26" presetID="10" presetClass="entr" presetSubtype="0" fill="hold" grpId="0" nodeType="withEffect">
                                  <p:stCondLst>
                                    <p:cond delay="250"/>
                                  </p:stCondLst>
                                  <p:childTnLst>
                                    <p:set>
                                      <p:cBhvr>
                                        <p:cTn id="27" dur="1" fill="hold">
                                          <p:stCondLst>
                                            <p:cond delay="0"/>
                                          </p:stCondLst>
                                        </p:cTn>
                                        <p:tgtEl>
                                          <p:spTgt spid="29"/>
                                        </p:tgtEl>
                                        <p:attrNameLst>
                                          <p:attrName>style.visibility</p:attrName>
                                        </p:attrNameLst>
                                      </p:cBhvr>
                                      <p:to>
                                        <p:strVal val="visible"/>
                                      </p:to>
                                    </p:set>
                                    <p:animEffect transition="in" filter="fade">
                                      <p:cBhvr>
                                        <p:cTn id="28" dur="1000"/>
                                        <p:tgtEl>
                                          <p:spTgt spid="29"/>
                                        </p:tgtEl>
                                      </p:cBhvr>
                                    </p:animEffect>
                                  </p:childTnLst>
                                </p:cTn>
                              </p:par>
                              <p:par>
                                <p:cTn id="29" presetID="56" presetClass="path" presetSubtype="0" accel="50000" decel="50000" fill="hold" grpId="1" nodeType="withEffect">
                                  <p:stCondLst>
                                    <p:cond delay="250"/>
                                  </p:stCondLst>
                                  <p:childTnLst>
                                    <p:animMotion origin="layout" path="M -0.03737 0.0412 L -6.25E-7 2.96296E-6 " pathEditMode="relative" rAng="0" ptsTypes="AA">
                                      <p:cBhvr>
                                        <p:cTn id="30" dur="700" fill="hold"/>
                                        <p:tgtEl>
                                          <p:spTgt spid="29"/>
                                        </p:tgtEl>
                                        <p:attrNameLst>
                                          <p:attrName>ppt_x,ppt_y</p:attrName>
                                        </p:attrNameLst>
                                      </p:cBhvr>
                                      <p:rCtr x="186200" y="-206000"/>
                                    </p:animMotion>
                                  </p:childTnLst>
                                </p:cTn>
                              </p:par>
                              <p:par>
                                <p:cTn id="31" presetID="22" presetClass="entr" presetSubtype="8" fill="hold" nodeType="withEffect">
                                  <p:stCondLst>
                                    <p:cond delay="500"/>
                                  </p:stCondLst>
                                  <p:childTnLst>
                                    <p:set>
                                      <p:cBhvr>
                                        <p:cTn id="32" dur="1" fill="hold">
                                          <p:stCondLst>
                                            <p:cond delay="0"/>
                                          </p:stCondLst>
                                        </p:cTn>
                                        <p:tgtEl>
                                          <p:spTgt spid="30"/>
                                        </p:tgtEl>
                                        <p:attrNameLst>
                                          <p:attrName>style.visibility</p:attrName>
                                        </p:attrNameLst>
                                      </p:cBhvr>
                                      <p:to>
                                        <p:strVal val="visible"/>
                                      </p:to>
                                    </p:set>
                                    <p:animEffect transition="in" filter="wipe(left)">
                                      <p:cBhvr>
                                        <p:cTn id="33" dur="500"/>
                                        <p:tgtEl>
                                          <p:spTgt spid="30"/>
                                        </p:tgtEl>
                                      </p:cBhvr>
                                    </p:animEffect>
                                  </p:childTnLst>
                                </p:cTn>
                              </p:par>
                              <p:par>
                                <p:cTn id="34" presetID="10" presetClass="entr" presetSubtype="0" fill="hold" grpId="0" nodeType="withEffect">
                                  <p:stCondLst>
                                    <p:cond delay="500"/>
                                  </p:stCondLst>
                                  <p:childTnLst>
                                    <p:set>
                                      <p:cBhvr>
                                        <p:cTn id="35" dur="1" fill="hold">
                                          <p:stCondLst>
                                            <p:cond delay="0"/>
                                          </p:stCondLst>
                                        </p:cTn>
                                        <p:tgtEl>
                                          <p:spTgt spid="36"/>
                                        </p:tgtEl>
                                        <p:attrNameLst>
                                          <p:attrName>style.visibility</p:attrName>
                                        </p:attrNameLst>
                                      </p:cBhvr>
                                      <p:to>
                                        <p:strVal val="visible"/>
                                      </p:to>
                                    </p:set>
                                    <p:animEffect transition="in" filter="fade">
                                      <p:cBhvr>
                                        <p:cTn id="36" dur="1000"/>
                                        <p:tgtEl>
                                          <p:spTgt spid="36"/>
                                        </p:tgtEl>
                                      </p:cBhvr>
                                    </p:animEffect>
                                  </p:childTnLst>
                                </p:cTn>
                              </p:par>
                              <p:par>
                                <p:cTn id="37" presetID="56" presetClass="path" presetSubtype="0" accel="50000" decel="50000" fill="hold" grpId="1" nodeType="withEffect">
                                  <p:stCondLst>
                                    <p:cond delay="500"/>
                                  </p:stCondLst>
                                  <p:childTnLst>
                                    <p:animMotion origin="layout" path="M -0.03737 0.0412 L -6.25E-7 -7.40741E-7 " pathEditMode="relative" rAng="0" ptsTypes="AA">
                                      <p:cBhvr>
                                        <p:cTn id="38" dur="700" fill="hold"/>
                                        <p:tgtEl>
                                          <p:spTgt spid="36"/>
                                        </p:tgtEl>
                                        <p:attrNameLst>
                                          <p:attrName>ppt_x,ppt_y</p:attrName>
                                        </p:attrNameLst>
                                      </p:cBhvr>
                                      <p:rCtr x="186200" y="-206000"/>
                                    </p:animMotion>
                                  </p:childTnLst>
                                </p:cTn>
                              </p:par>
                              <p:par>
                                <p:cTn id="39" presetID="22" presetClass="entr" presetSubtype="8" fill="hold" nodeType="withEffect">
                                  <p:stCondLst>
                                    <p:cond delay="750"/>
                                  </p:stCondLst>
                                  <p:childTnLst>
                                    <p:set>
                                      <p:cBhvr>
                                        <p:cTn id="40" dur="1" fill="hold">
                                          <p:stCondLst>
                                            <p:cond delay="0"/>
                                          </p:stCondLst>
                                        </p:cTn>
                                        <p:tgtEl>
                                          <p:spTgt spid="37"/>
                                        </p:tgtEl>
                                        <p:attrNameLst>
                                          <p:attrName>style.visibility</p:attrName>
                                        </p:attrNameLst>
                                      </p:cBhvr>
                                      <p:to>
                                        <p:strVal val="visible"/>
                                      </p:to>
                                    </p:set>
                                    <p:animEffect transition="in" filter="wipe(left)">
                                      <p:cBhvr>
                                        <p:cTn id="41" dur="500"/>
                                        <p:tgtEl>
                                          <p:spTgt spid="37"/>
                                        </p:tgtEl>
                                      </p:cBhvr>
                                    </p:animEffect>
                                  </p:childTnLst>
                                </p:cTn>
                              </p:par>
                              <p:par>
                                <p:cTn id="42" presetID="10" presetClass="entr" presetSubtype="0" fill="hold" grpId="0" nodeType="withEffect">
                                  <p:stCondLst>
                                    <p:cond delay="750"/>
                                  </p:stCondLst>
                                  <p:childTnLst>
                                    <p:set>
                                      <p:cBhvr>
                                        <p:cTn id="43" dur="1" fill="hold">
                                          <p:stCondLst>
                                            <p:cond delay="0"/>
                                          </p:stCondLst>
                                        </p:cTn>
                                        <p:tgtEl>
                                          <p:spTgt spid="40"/>
                                        </p:tgtEl>
                                        <p:attrNameLst>
                                          <p:attrName>style.visibility</p:attrName>
                                        </p:attrNameLst>
                                      </p:cBhvr>
                                      <p:to>
                                        <p:strVal val="visible"/>
                                      </p:to>
                                    </p:set>
                                    <p:animEffect transition="in" filter="fade">
                                      <p:cBhvr>
                                        <p:cTn id="44" dur="1000"/>
                                        <p:tgtEl>
                                          <p:spTgt spid="40"/>
                                        </p:tgtEl>
                                      </p:cBhvr>
                                    </p:animEffect>
                                  </p:childTnLst>
                                </p:cTn>
                              </p:par>
                              <p:par>
                                <p:cTn id="45" presetID="56" presetClass="path" presetSubtype="0" accel="50000" decel="50000" fill="hold" grpId="1" nodeType="withEffect">
                                  <p:stCondLst>
                                    <p:cond delay="750"/>
                                  </p:stCondLst>
                                  <p:childTnLst>
                                    <p:animMotion origin="layout" path="M -0.03737 0.04121 L -6.25E-7 -4.44444E-6 " pathEditMode="relative" rAng="0" ptsTypes="AA">
                                      <p:cBhvr>
                                        <p:cTn id="46" dur="700" fill="hold"/>
                                        <p:tgtEl>
                                          <p:spTgt spid="40"/>
                                        </p:tgtEl>
                                        <p:attrNameLst>
                                          <p:attrName>ppt_x,ppt_y</p:attrName>
                                        </p:attrNameLst>
                                      </p:cBhvr>
                                      <p:rCtr x="186200" y="-206000"/>
                                    </p:animMotion>
                                  </p:childTnLst>
                                </p:cTn>
                              </p:par>
                              <p:par>
                                <p:cTn id="47" presetID="22" presetClass="entr" presetSubtype="8" fill="hold" nodeType="withEffect">
                                  <p:stCondLst>
                                    <p:cond delay="1000"/>
                                  </p:stCondLst>
                                  <p:childTnLst>
                                    <p:set>
                                      <p:cBhvr>
                                        <p:cTn id="48" dur="1" fill="hold">
                                          <p:stCondLst>
                                            <p:cond delay="0"/>
                                          </p:stCondLst>
                                        </p:cTn>
                                        <p:tgtEl>
                                          <p:spTgt spid="41"/>
                                        </p:tgtEl>
                                        <p:attrNameLst>
                                          <p:attrName>style.visibility</p:attrName>
                                        </p:attrNameLst>
                                      </p:cBhvr>
                                      <p:to>
                                        <p:strVal val="visible"/>
                                      </p:to>
                                    </p:set>
                                    <p:animEffect transition="in" filter="wipe(left)">
                                      <p:cBhvr>
                                        <p:cTn id="49" dur="500"/>
                                        <p:tgtEl>
                                          <p:spTgt spid="41"/>
                                        </p:tgtEl>
                                      </p:cBhvr>
                                    </p:animEffect>
                                  </p:childTnLst>
                                </p:cTn>
                              </p:par>
                              <p:par>
                                <p:cTn id="50" presetID="10" presetClass="entr" presetSubtype="0" fill="hold" grpId="0" nodeType="withEffect">
                                  <p:stCondLst>
                                    <p:cond delay="750"/>
                                  </p:stCondLst>
                                  <p:childTnLst>
                                    <p:set>
                                      <p:cBhvr>
                                        <p:cTn id="51" dur="1" fill="hold">
                                          <p:stCondLst>
                                            <p:cond delay="0"/>
                                          </p:stCondLst>
                                        </p:cTn>
                                        <p:tgtEl>
                                          <p:spTgt spid="48"/>
                                        </p:tgtEl>
                                        <p:attrNameLst>
                                          <p:attrName>style.visibility</p:attrName>
                                        </p:attrNameLst>
                                      </p:cBhvr>
                                      <p:to>
                                        <p:strVal val="visible"/>
                                      </p:to>
                                    </p:set>
                                    <p:animEffect transition="in" filter="fade">
                                      <p:cBhvr>
                                        <p:cTn id="52" dur="1000"/>
                                        <p:tgtEl>
                                          <p:spTgt spid="48"/>
                                        </p:tgtEl>
                                      </p:cBhvr>
                                    </p:animEffect>
                                  </p:childTnLst>
                                </p:cTn>
                              </p:par>
                              <p:par>
                                <p:cTn id="53" presetID="56" presetClass="path" presetSubtype="0" accel="50000" decel="50000" fill="hold" grpId="1" nodeType="withEffect">
                                  <p:stCondLst>
                                    <p:cond delay="750"/>
                                  </p:stCondLst>
                                  <p:childTnLst>
                                    <p:animMotion origin="layout" path="M -0.03737 0.04121 L -6.25E-7 -4.44444E-6 " pathEditMode="relative" rAng="0" ptsTypes="AA">
                                      <p:cBhvr>
                                        <p:cTn id="54" dur="700" fill="hold"/>
                                        <p:tgtEl>
                                          <p:spTgt spid="48"/>
                                        </p:tgtEl>
                                        <p:attrNameLst>
                                          <p:attrName>ppt_x,ppt_y</p:attrName>
                                        </p:attrNameLst>
                                      </p:cBhvr>
                                      <p:rCtr x="186200" y="-206000"/>
                                    </p:animMotion>
                                  </p:childTnLst>
                                </p:cTn>
                              </p:par>
                              <p:par>
                                <p:cTn id="55" presetID="22" presetClass="entr" presetSubtype="8" fill="hold" nodeType="withEffect">
                                  <p:stCondLst>
                                    <p:cond delay="1250"/>
                                  </p:stCondLst>
                                  <p:childTnLst>
                                    <p:set>
                                      <p:cBhvr>
                                        <p:cTn id="56" dur="1" fill="hold">
                                          <p:stCondLst>
                                            <p:cond delay="0"/>
                                          </p:stCondLst>
                                        </p:cTn>
                                        <p:tgtEl>
                                          <p:spTgt spid="49"/>
                                        </p:tgtEl>
                                        <p:attrNameLst>
                                          <p:attrName>style.visibility</p:attrName>
                                        </p:attrNameLst>
                                      </p:cBhvr>
                                      <p:to>
                                        <p:strVal val="visible"/>
                                      </p:to>
                                    </p:set>
                                    <p:animEffect transition="in" filter="wipe(left)">
                                      <p:cBhvr>
                                        <p:cTn id="57" dur="500"/>
                                        <p:tgtEl>
                                          <p:spTgt spid="49"/>
                                        </p:tgtEl>
                                      </p:cBhvr>
                                    </p:animEffect>
                                  </p:childTnLst>
                                </p:cTn>
                              </p:par>
                            </p:childTnLst>
                          </p:cTn>
                        </p:par>
                        <p:par>
                          <p:cTn id="58" fill="hold" nodeType="afterGroup">
                            <p:stCondLst>
                              <p:cond delay="3700"/>
                            </p:stCondLst>
                            <p:childTnLst>
                              <p:par>
                                <p:cTn id="59" presetID="2" presetClass="entr" presetSubtype="8" fill="hold" grpId="0" nodeType="afterEffect">
                                  <p:stCondLst>
                                    <p:cond delay="0"/>
                                  </p:stCondLst>
                                  <p:childTnLst>
                                    <p:set>
                                      <p:cBhvr>
                                        <p:cTn id="60" dur="1" fill="hold">
                                          <p:stCondLst>
                                            <p:cond delay="0"/>
                                          </p:stCondLst>
                                        </p:cTn>
                                        <p:tgtEl>
                                          <p:spTgt spid="67"/>
                                        </p:tgtEl>
                                        <p:attrNameLst>
                                          <p:attrName>style.visibility</p:attrName>
                                        </p:attrNameLst>
                                      </p:cBhvr>
                                      <p:to>
                                        <p:strVal val="visible"/>
                                      </p:to>
                                    </p:set>
                                    <p:anim calcmode="lin" valueType="num">
                                      <p:cBhvr additive="base">
                                        <p:cTn id="61" dur="500" fill="hold"/>
                                        <p:tgtEl>
                                          <p:spTgt spid="67"/>
                                        </p:tgtEl>
                                        <p:attrNameLst>
                                          <p:attrName>ppt_x</p:attrName>
                                        </p:attrNameLst>
                                      </p:cBhvr>
                                      <p:tavLst>
                                        <p:tav tm="0">
                                          <p:val>
                                            <p:strVal val="0-#ppt_w/2"/>
                                          </p:val>
                                        </p:tav>
                                        <p:tav tm="100000">
                                          <p:val>
                                            <p:strVal val="#ppt_x"/>
                                          </p:val>
                                        </p:tav>
                                      </p:tavLst>
                                    </p:anim>
                                    <p:anim calcmode="lin" valueType="num">
                                      <p:cBhvr additive="base">
                                        <p:cTn id="62" dur="500" fill="hold"/>
                                        <p:tgtEl>
                                          <p:spTgt spid="67"/>
                                        </p:tgtEl>
                                        <p:attrNameLst>
                                          <p:attrName>ppt_y</p:attrName>
                                        </p:attrNameLst>
                                      </p:cBhvr>
                                      <p:tavLst>
                                        <p:tav tm="0">
                                          <p:val>
                                            <p:strVal val="#ppt_y"/>
                                          </p:val>
                                        </p:tav>
                                        <p:tav tm="100000">
                                          <p:val>
                                            <p:strVal val="#ppt_y"/>
                                          </p:val>
                                        </p:tav>
                                      </p:tavLst>
                                    </p:anim>
                                  </p:childTnLst>
                                </p:cTn>
                              </p:par>
                            </p:childTnLst>
                          </p:cTn>
                        </p:par>
                        <p:par>
                          <p:cTn id="63" fill="hold" nodeType="afterGroup">
                            <p:stCondLst>
                              <p:cond delay="4200"/>
                            </p:stCondLst>
                            <p:childTnLst>
                              <p:par>
                                <p:cTn id="64" presetID="26" presetClass="emph" presetSubtype="0" fill="hold" grpId="2" nodeType="afterEffect">
                                  <p:stCondLst>
                                    <p:cond delay="0"/>
                                  </p:stCondLst>
                                  <p:childTnLst>
                                    <p:animEffect transition="out" filter="fade">
                                      <p:cBhvr>
                                        <p:cTn id="65" dur="500" tmFilter="0, 0; .2, .5; .8, .5; 1, 0"/>
                                        <p:tgtEl>
                                          <p:spTgt spid="25"/>
                                        </p:tgtEl>
                                      </p:cBhvr>
                                    </p:animEffect>
                                    <p:animScale>
                                      <p:cBhvr>
                                        <p:cTn id="66" dur="250" autoRev="1" fill="hold"/>
                                        <p:tgtEl>
                                          <p:spTgt spid="25"/>
                                        </p:tgtEl>
                                      </p:cBhvr>
                                      <p:by x="105000" y="105000"/>
                                    </p:animScale>
                                  </p:childTnLst>
                                </p:cTn>
                              </p:par>
                              <p:par>
                                <p:cTn id="67" presetID="26" presetClass="emph" presetSubtype="0" fill="hold" nodeType="withEffect">
                                  <p:stCondLst>
                                    <p:cond delay="0"/>
                                  </p:stCondLst>
                                  <p:childTnLst>
                                    <p:animEffect transition="out" filter="fade">
                                      <p:cBhvr>
                                        <p:cTn id="68" dur="500" tmFilter="0, 0; .2, .5; .8, .5; 1, 0"/>
                                        <p:tgtEl>
                                          <p:spTgt spid="26"/>
                                        </p:tgtEl>
                                      </p:cBhvr>
                                    </p:animEffect>
                                    <p:animScale>
                                      <p:cBhvr>
                                        <p:cTn id="69" dur="250" autoRev="1" fill="hold"/>
                                        <p:tgtEl>
                                          <p:spTgt spid="26"/>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5" grpId="1" animBg="1"/>
      <p:bldP spid="25" grpId="2" animBg="1"/>
      <p:bldP spid="29" grpId="0" animBg="1"/>
      <p:bldP spid="29" grpId="1" animBg="1"/>
      <p:bldP spid="36" grpId="0" animBg="1"/>
      <p:bldP spid="36" grpId="1" animBg="1"/>
      <p:bldP spid="40" grpId="0" animBg="1"/>
      <p:bldP spid="40" grpId="1" animBg="1"/>
      <p:bldP spid="48" grpId="0" animBg="1"/>
      <p:bldP spid="48" grpId="1" animBg="1"/>
      <p:bldP spid="67" grpId="0" animBg="1"/>
      <p:bldP spid="68"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30000"/>
            <a:lum/>
          </a:blip>
          <a:srcRect/>
          <a:stretch>
            <a:fillRect t="-39000" b="-39000"/>
          </a:stretch>
        </a:blipFill>
        <a:effectLst/>
      </p:bgPr>
    </p:bg>
    <p:spTree>
      <p:nvGrpSpPr>
        <p:cNvPr id="1" name=""/>
        <p:cNvGrpSpPr/>
        <p:nvPr/>
      </p:nvGrpSpPr>
      <p:grpSpPr>
        <a:xfrm>
          <a:off x="0" y="0"/>
          <a:ext cx="0" cy="0"/>
          <a:chOff x="0" y="0"/>
          <a:chExt cx="0" cy="0"/>
        </a:xfrm>
      </p:grpSpPr>
      <p:sp>
        <p:nvSpPr>
          <p:cNvPr id="35" name="矩形 34">
            <a:extLst>
              <a:ext uri="{FF2B5EF4-FFF2-40B4-BE49-F238E27FC236}">
                <a16:creationId xmlns="" xmlns:a16="http://schemas.microsoft.com/office/drawing/2014/main" id="{F5338FF7-6D16-4D25-AB60-56CD618A28BC}"/>
              </a:ext>
            </a:extLst>
          </p:cNvPr>
          <p:cNvSpPr/>
          <p:nvPr/>
        </p:nvSpPr>
        <p:spPr>
          <a:xfrm>
            <a:off x="2846388" y="1343025"/>
            <a:ext cx="5103812" cy="839788"/>
          </a:xfrm>
          <a:prstGeom prst="rect">
            <a:avLst/>
          </a:prstGeom>
          <a:no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84" tIns="34291" rIns="68584" bIns="34291" anchor="ctr"/>
          <a:lstStyle/>
          <a:p>
            <a:pPr algn="ctr" eaLnBrk="1" fontAlgn="auto" hangingPunct="1">
              <a:spcBef>
                <a:spcPts val="0"/>
              </a:spcBef>
              <a:spcAft>
                <a:spcPts val="0"/>
              </a:spcAft>
              <a:defRPr/>
            </a:pP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6" name="矩形 35">
            <a:extLst>
              <a:ext uri="{FF2B5EF4-FFF2-40B4-BE49-F238E27FC236}">
                <a16:creationId xmlns="" xmlns:a16="http://schemas.microsoft.com/office/drawing/2014/main" id="{14E6EEAF-7FFC-4D33-811D-8D2129585A8B}"/>
              </a:ext>
            </a:extLst>
          </p:cNvPr>
          <p:cNvSpPr/>
          <p:nvPr/>
        </p:nvSpPr>
        <p:spPr>
          <a:xfrm>
            <a:off x="3652838" y="1182688"/>
            <a:ext cx="3516312" cy="34766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8584" tIns="34291" rIns="68584" bIns="34291" anchor="ctr"/>
          <a:lstStyle/>
          <a:p>
            <a:pPr algn="ctr" eaLnBrk="1" fontAlgn="auto" hangingPunct="1">
              <a:spcBef>
                <a:spcPts val="0"/>
              </a:spcBef>
              <a:spcAft>
                <a:spcPts val="0"/>
              </a:spcAft>
              <a:defRPr/>
            </a:pPr>
            <a:r>
              <a:rPr lang="en-US" altLang="zh-CN" dirty="0" smtClean="0">
                <a:latin typeface="微软雅黑" panose="020B0503020204020204" pitchFamily="34" charset="-122"/>
                <a:ea typeface="微软雅黑" panose="020B0503020204020204" pitchFamily="34" charset="-122"/>
                <a:sym typeface="微软雅黑" panose="020B0503020204020204" pitchFamily="34" charset="-122"/>
              </a:rPr>
              <a:t>1.  MS</a:t>
            </a: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7" name="六边形 36">
            <a:extLst>
              <a:ext uri="{FF2B5EF4-FFF2-40B4-BE49-F238E27FC236}">
                <a16:creationId xmlns="" xmlns:a16="http://schemas.microsoft.com/office/drawing/2014/main" id="{3185BE25-ED6B-4C96-A226-5ACE49B77600}"/>
              </a:ext>
            </a:extLst>
          </p:cNvPr>
          <p:cNvSpPr/>
          <p:nvPr/>
        </p:nvSpPr>
        <p:spPr>
          <a:xfrm>
            <a:off x="903288" y="2425700"/>
            <a:ext cx="1436464" cy="1125538"/>
          </a:xfrm>
          <a:prstGeom prst="hexag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8584" tIns="34291" rIns="68584" bIns="34291" anchor="ctr"/>
          <a:lstStyle/>
          <a:p>
            <a:pPr algn="ctr" eaLnBrk="1" fontAlgn="auto" hangingPunct="1">
              <a:spcBef>
                <a:spcPts val="0"/>
              </a:spcBef>
              <a:spcAft>
                <a:spcPts val="0"/>
              </a:spcAft>
              <a:defRPr/>
            </a:pPr>
            <a:r>
              <a:rPr lang="en-US" altLang="zh-CN" dirty="0" smtClean="0">
                <a:latin typeface="微软雅黑" panose="020B0503020204020204" pitchFamily="34" charset="-122"/>
                <a:ea typeface="微软雅黑" panose="020B0503020204020204" pitchFamily="34" charset="-122"/>
                <a:sym typeface="微软雅黑" panose="020B0503020204020204" pitchFamily="34" charset="-122"/>
              </a:rPr>
              <a:t>Dataset</a:t>
            </a: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cxnSp>
        <p:nvCxnSpPr>
          <p:cNvPr id="38" name="直接箭头连接符 37">
            <a:extLst>
              <a:ext uri="{FF2B5EF4-FFF2-40B4-BE49-F238E27FC236}">
                <a16:creationId xmlns="" xmlns:a16="http://schemas.microsoft.com/office/drawing/2014/main" id="{B481CF0D-25A2-47B3-8A04-A509491F05AB}"/>
              </a:ext>
            </a:extLst>
          </p:cNvPr>
          <p:cNvCxnSpPr>
            <a:stCxn id="37" idx="5"/>
            <a:endCxn id="35" idx="1"/>
          </p:cNvCxnSpPr>
          <p:nvPr/>
        </p:nvCxnSpPr>
        <p:spPr>
          <a:xfrm flipV="1">
            <a:off x="2058368" y="1762919"/>
            <a:ext cx="788020" cy="662781"/>
          </a:xfrm>
          <a:prstGeom prst="straightConnector1">
            <a:avLst/>
          </a:prstGeom>
          <a:ln>
            <a:solidFill>
              <a:schemeClr val="tx1">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40" name="直接箭头连接符 39">
            <a:extLst>
              <a:ext uri="{FF2B5EF4-FFF2-40B4-BE49-F238E27FC236}">
                <a16:creationId xmlns="" xmlns:a16="http://schemas.microsoft.com/office/drawing/2014/main" id="{71A3129D-EA85-44C0-970F-F54E37043F59}"/>
              </a:ext>
            </a:extLst>
          </p:cNvPr>
          <p:cNvCxnSpPr>
            <a:stCxn id="37" idx="1"/>
            <a:endCxn id="45" idx="1"/>
          </p:cNvCxnSpPr>
          <p:nvPr/>
        </p:nvCxnSpPr>
        <p:spPr>
          <a:xfrm>
            <a:off x="2058368" y="3551238"/>
            <a:ext cx="788020" cy="579437"/>
          </a:xfrm>
          <a:prstGeom prst="straightConnector1">
            <a:avLst/>
          </a:prstGeom>
          <a:ln>
            <a:solidFill>
              <a:schemeClr val="tx1">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 xmlns:a16="http://schemas.microsoft.com/office/drawing/2014/main" id="{1216F6F4-D958-4688-A438-30A480BE860A}"/>
              </a:ext>
            </a:extLst>
          </p:cNvPr>
          <p:cNvSpPr txBox="1"/>
          <p:nvPr/>
        </p:nvSpPr>
        <p:spPr>
          <a:xfrm>
            <a:off x="3059833" y="1616075"/>
            <a:ext cx="4752528" cy="525980"/>
          </a:xfrm>
          <a:prstGeom prst="rect">
            <a:avLst/>
          </a:prstGeom>
          <a:noFill/>
        </p:spPr>
        <p:txBody>
          <a:bodyPr wrap="square" lIns="68584" tIns="34291" rIns="68584" bIns="34291">
            <a:spAutoFit/>
          </a:bodyPr>
          <a:lstStyle/>
          <a:p>
            <a:pPr eaLnBrk="1" fontAlgn="auto" hangingPunct="1">
              <a:lnSpc>
                <a:spcPct val="130000"/>
              </a:lnSpc>
              <a:spcBef>
                <a:spcPts val="0"/>
              </a:spcBef>
              <a:spcAft>
                <a:spcPts val="0"/>
              </a:spcAft>
              <a:defRPr/>
            </a:pPr>
            <a:r>
              <a:rPr lang="en-US" altLang="zh-CN" sz="1200" dirty="0" smtClean="0">
                <a:solidFill>
                  <a:schemeClr val="tx1">
                    <a:lumMod val="65000"/>
                    <a:lumOff val="35000"/>
                  </a:schemeClr>
                </a:solidFill>
                <a:sym typeface="微软雅黑" panose="020B0503020204020204" pitchFamily="34" charset="-122"/>
              </a:rPr>
              <a:t>Rearrange the dataset 1 by setting row to user and column to item. Assign </a:t>
            </a:r>
            <a:r>
              <a:rPr lang="en-US" altLang="zh-CN" sz="1200" b="1" dirty="0" smtClean="0">
                <a:solidFill>
                  <a:schemeClr val="tx1">
                    <a:lumMod val="65000"/>
                    <a:lumOff val="35000"/>
                  </a:schemeClr>
                </a:solidFill>
                <a:sym typeface="微软雅黑" panose="020B0503020204020204" pitchFamily="34" charset="-122"/>
              </a:rPr>
              <a:t>0</a:t>
            </a:r>
            <a:r>
              <a:rPr lang="en-US" altLang="zh-CN" sz="1200" dirty="0" smtClean="0">
                <a:solidFill>
                  <a:schemeClr val="tx1">
                    <a:lumMod val="65000"/>
                    <a:lumOff val="35000"/>
                  </a:schemeClr>
                </a:solidFill>
                <a:sym typeface="微软雅黑" panose="020B0503020204020204" pitchFamily="34" charset="-122"/>
              </a:rPr>
              <a:t> to those items which are not clicked by users</a:t>
            </a:r>
            <a:endParaRPr lang="en-US" altLang="zh-CN" sz="1200" dirty="0">
              <a:solidFill>
                <a:schemeClr val="tx1">
                  <a:lumMod val="65000"/>
                  <a:lumOff val="35000"/>
                </a:schemeClr>
              </a:solidFill>
              <a:sym typeface="微软雅黑" panose="020B0503020204020204" pitchFamily="34" charset="-122"/>
            </a:endParaRPr>
          </a:p>
        </p:txBody>
      </p:sp>
      <p:sp>
        <p:nvSpPr>
          <p:cNvPr id="45" name="矩形 44">
            <a:extLst>
              <a:ext uri="{FF2B5EF4-FFF2-40B4-BE49-F238E27FC236}">
                <a16:creationId xmlns="" xmlns:a16="http://schemas.microsoft.com/office/drawing/2014/main" id="{F02D7EED-0D90-4DF2-B4AD-1EEE673A72C1}"/>
              </a:ext>
            </a:extLst>
          </p:cNvPr>
          <p:cNvSpPr/>
          <p:nvPr/>
        </p:nvSpPr>
        <p:spPr>
          <a:xfrm>
            <a:off x="2846388" y="3711575"/>
            <a:ext cx="5103812" cy="838200"/>
          </a:xfrm>
          <a:prstGeom prst="rect">
            <a:avLst/>
          </a:prstGeom>
          <a:no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84" tIns="34291" rIns="68584" bIns="34291" anchor="ctr"/>
          <a:lstStyle/>
          <a:p>
            <a:pPr algn="ctr" eaLnBrk="1" fontAlgn="auto" hangingPunct="1">
              <a:spcBef>
                <a:spcPts val="0"/>
              </a:spcBef>
              <a:spcAft>
                <a:spcPts val="0"/>
              </a:spcAft>
              <a:defRPr/>
            </a:pP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6" name="矩形 45">
            <a:extLst>
              <a:ext uri="{FF2B5EF4-FFF2-40B4-BE49-F238E27FC236}">
                <a16:creationId xmlns="" xmlns:a16="http://schemas.microsoft.com/office/drawing/2014/main" id="{69D5EEFD-6B23-4F9E-8B8B-D52753FD3179}"/>
              </a:ext>
            </a:extLst>
          </p:cNvPr>
          <p:cNvSpPr/>
          <p:nvPr/>
        </p:nvSpPr>
        <p:spPr>
          <a:xfrm>
            <a:off x="3652838" y="3551238"/>
            <a:ext cx="3516312" cy="34766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8584" tIns="34291" rIns="68584" bIns="34291" anchor="ctr"/>
          <a:lstStyle/>
          <a:p>
            <a:pPr algn="ctr" eaLnBrk="1" fontAlgn="auto" hangingPunct="1">
              <a:spcBef>
                <a:spcPts val="0"/>
              </a:spcBef>
              <a:spcAft>
                <a:spcPts val="0"/>
              </a:spcAft>
              <a:defRPr/>
            </a:pPr>
            <a:r>
              <a:rPr lang="en-US" altLang="zh-CN" dirty="0" smtClean="0">
                <a:latin typeface="微软雅黑" panose="020B0503020204020204" pitchFamily="34" charset="-122"/>
                <a:ea typeface="微软雅黑" panose="020B0503020204020204" pitchFamily="34" charset="-122"/>
                <a:sym typeface="微软雅黑" panose="020B0503020204020204" pitchFamily="34" charset="-122"/>
              </a:rPr>
              <a:t>2.  Movie </a:t>
            </a: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7" name="TextBox 46">
            <a:extLst>
              <a:ext uri="{FF2B5EF4-FFF2-40B4-BE49-F238E27FC236}">
                <a16:creationId xmlns="" xmlns:a16="http://schemas.microsoft.com/office/drawing/2014/main" id="{B8B87BA9-A4EC-4B54-BF53-FDD1A5E0F595}"/>
              </a:ext>
            </a:extLst>
          </p:cNvPr>
          <p:cNvSpPr txBox="1"/>
          <p:nvPr/>
        </p:nvSpPr>
        <p:spPr>
          <a:xfrm>
            <a:off x="3059833" y="3995473"/>
            <a:ext cx="4824536" cy="549383"/>
          </a:xfrm>
          <a:prstGeom prst="rect">
            <a:avLst/>
          </a:prstGeom>
          <a:noFill/>
        </p:spPr>
        <p:txBody>
          <a:bodyPr wrap="square" lIns="68584" tIns="34291" rIns="68584" bIns="34291">
            <a:spAutoFit/>
          </a:bodyPr>
          <a:lstStyle/>
          <a:p>
            <a:pPr eaLnBrk="1" fontAlgn="auto" hangingPunct="1">
              <a:lnSpc>
                <a:spcPct val="130000"/>
              </a:lnSpc>
              <a:spcBef>
                <a:spcPts val="0"/>
              </a:spcBef>
              <a:spcAft>
                <a:spcPts val="0"/>
              </a:spcAft>
              <a:defRPr/>
            </a:pPr>
            <a:r>
              <a:rPr lang="en-US" altLang="zh-CN" sz="1200" dirty="0">
                <a:solidFill>
                  <a:schemeClr val="tx1">
                    <a:lumMod val="65000"/>
                    <a:lumOff val="35000"/>
                  </a:schemeClr>
                </a:solidFill>
                <a:sym typeface="微软雅黑" panose="020B0503020204020204" pitchFamily="34" charset="-122"/>
              </a:rPr>
              <a:t>Rearrange the dataset 1 by setting row to user and column to item. Assign </a:t>
            </a:r>
            <a:r>
              <a:rPr lang="en-US" altLang="zh-CN" sz="1200" b="1" dirty="0">
                <a:solidFill>
                  <a:schemeClr val="tx1">
                    <a:lumMod val="65000"/>
                    <a:lumOff val="35000"/>
                  </a:schemeClr>
                </a:solidFill>
                <a:sym typeface="微软雅黑" panose="020B0503020204020204" pitchFamily="34" charset="-122"/>
              </a:rPr>
              <a:t>NA</a:t>
            </a:r>
            <a:r>
              <a:rPr lang="en-US" altLang="zh-CN" sz="1200" dirty="0">
                <a:solidFill>
                  <a:schemeClr val="tx1">
                    <a:lumMod val="65000"/>
                    <a:lumOff val="35000"/>
                  </a:schemeClr>
                </a:solidFill>
                <a:sym typeface="微软雅黑" panose="020B0503020204020204" pitchFamily="34" charset="-122"/>
              </a:rPr>
              <a:t> to those items which are not rated by users</a:t>
            </a:r>
          </a:p>
        </p:txBody>
      </p:sp>
      <p:sp>
        <p:nvSpPr>
          <p:cNvPr id="19" name="TextBox 18">
            <a:extLst>
              <a:ext uri="{FF2B5EF4-FFF2-40B4-BE49-F238E27FC236}">
                <a16:creationId xmlns="" xmlns:a16="http://schemas.microsoft.com/office/drawing/2014/main" id="{ABA963C2-489D-43A2-88D6-706434DC3926}"/>
              </a:ext>
            </a:extLst>
          </p:cNvPr>
          <p:cNvSpPr txBox="1"/>
          <p:nvPr/>
        </p:nvSpPr>
        <p:spPr>
          <a:xfrm>
            <a:off x="312738" y="58738"/>
            <a:ext cx="2387600" cy="430374"/>
          </a:xfrm>
          <a:prstGeom prst="rect">
            <a:avLst/>
          </a:prstGeom>
          <a:noFill/>
        </p:spPr>
        <p:txBody>
          <a:bodyPr>
            <a:spAutoFit/>
          </a:bodyPr>
          <a:lstStyle/>
          <a:p>
            <a:pPr eaLnBrk="1" fontAlgn="auto" hangingPunct="1">
              <a:lnSpc>
                <a:spcPct val="120000"/>
              </a:lnSpc>
              <a:spcBef>
                <a:spcPts val="0"/>
              </a:spcBef>
              <a:spcAft>
                <a:spcPts val="0"/>
              </a:spcAft>
              <a:defRPr/>
            </a:pPr>
            <a:r>
              <a:rPr lang="en-US" altLang="zh-CN" sz="2000" b="1" dirty="0" smtClean="0">
                <a:solidFill>
                  <a:schemeClr val="tx1">
                    <a:lumMod val="75000"/>
                    <a:lumOff val="25000"/>
                  </a:schemeClr>
                </a:solidFill>
                <a:sym typeface="微软雅黑" panose="020B0503020204020204" pitchFamily="34" charset="-122"/>
              </a:rPr>
              <a:t>Data Processing</a:t>
            </a:r>
            <a:endParaRPr lang="zh-CN" altLang="en-US" sz="2000" b="1" dirty="0">
              <a:solidFill>
                <a:schemeClr val="tx1">
                  <a:lumMod val="75000"/>
                  <a:lumOff val="25000"/>
                </a:schemeClr>
              </a:solidFill>
              <a:sym typeface="微软雅黑" panose="020B0503020204020204" pitchFamily="34" charset="-122"/>
            </a:endParaRPr>
          </a:p>
        </p:txBody>
      </p:sp>
    </p:spTree>
  </p:cSld>
  <p:clrMapOvr>
    <a:masterClrMapping/>
  </p:clrMapOvr>
  <p:transition spd="med" advTm="0">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randombar(horizontal)">
                                      <p:cBhvr>
                                        <p:cTn id="7" dur="500"/>
                                        <p:tgtEl>
                                          <p:spTgt spid="37"/>
                                        </p:tgtEl>
                                      </p:cBhvr>
                                    </p:animEffect>
                                  </p:childTnLst>
                                </p:cTn>
                              </p:par>
                            </p:childTnLst>
                          </p:cTn>
                        </p:par>
                        <p:par>
                          <p:cTn id="8" fill="hold" nodeType="afterGroup">
                            <p:stCondLst>
                              <p:cond delay="500"/>
                            </p:stCondLst>
                            <p:childTnLst>
                              <p:par>
                                <p:cTn id="9" presetID="22" presetClass="entr" presetSubtype="8" fill="hold" nodeType="afterEffect">
                                  <p:stCondLst>
                                    <p:cond delay="0"/>
                                  </p:stCondLst>
                                  <p:childTnLst>
                                    <p:set>
                                      <p:cBhvr>
                                        <p:cTn id="10" dur="1" fill="hold">
                                          <p:stCondLst>
                                            <p:cond delay="0"/>
                                          </p:stCondLst>
                                        </p:cTn>
                                        <p:tgtEl>
                                          <p:spTgt spid="38"/>
                                        </p:tgtEl>
                                        <p:attrNameLst>
                                          <p:attrName>style.visibility</p:attrName>
                                        </p:attrNameLst>
                                      </p:cBhvr>
                                      <p:to>
                                        <p:strVal val="visible"/>
                                      </p:to>
                                    </p:set>
                                    <p:animEffect transition="in" filter="wipe(left)">
                                      <p:cBhvr>
                                        <p:cTn id="11" dur="500"/>
                                        <p:tgtEl>
                                          <p:spTgt spid="38"/>
                                        </p:tgtEl>
                                      </p:cBhvr>
                                    </p:animEffect>
                                  </p:childTnLst>
                                </p:cTn>
                              </p:par>
                              <p:par>
                                <p:cTn id="12" presetID="22" presetClass="entr" presetSubtype="8" fill="hold" nodeType="withEffect">
                                  <p:stCondLst>
                                    <p:cond delay="0"/>
                                  </p:stCondLst>
                                  <p:childTnLst>
                                    <p:set>
                                      <p:cBhvr>
                                        <p:cTn id="13" dur="1" fill="hold">
                                          <p:stCondLst>
                                            <p:cond delay="0"/>
                                          </p:stCondLst>
                                        </p:cTn>
                                        <p:tgtEl>
                                          <p:spTgt spid="40"/>
                                        </p:tgtEl>
                                        <p:attrNameLst>
                                          <p:attrName>style.visibility</p:attrName>
                                        </p:attrNameLst>
                                      </p:cBhvr>
                                      <p:to>
                                        <p:strVal val="visible"/>
                                      </p:to>
                                    </p:set>
                                    <p:animEffect transition="in" filter="wipe(left)">
                                      <p:cBhvr>
                                        <p:cTn id="14" dur="500"/>
                                        <p:tgtEl>
                                          <p:spTgt spid="40"/>
                                        </p:tgtEl>
                                      </p:cBhvr>
                                    </p:animEffect>
                                  </p:childTnLst>
                                </p:cTn>
                              </p:par>
                            </p:childTnLst>
                          </p:cTn>
                        </p:par>
                        <p:par>
                          <p:cTn id="15" fill="hold" nodeType="afterGroup">
                            <p:stCondLst>
                              <p:cond delay="1000"/>
                            </p:stCondLst>
                            <p:childTnLst>
                              <p:par>
                                <p:cTn id="16" presetID="16" presetClass="entr" presetSubtype="37" fill="hold" grpId="0" nodeType="afterEffect">
                                  <p:stCondLst>
                                    <p:cond delay="0"/>
                                  </p:stCondLst>
                                  <p:childTnLst>
                                    <p:set>
                                      <p:cBhvr>
                                        <p:cTn id="17" dur="1" fill="hold">
                                          <p:stCondLst>
                                            <p:cond delay="0"/>
                                          </p:stCondLst>
                                        </p:cTn>
                                        <p:tgtEl>
                                          <p:spTgt spid="36"/>
                                        </p:tgtEl>
                                        <p:attrNameLst>
                                          <p:attrName>style.visibility</p:attrName>
                                        </p:attrNameLst>
                                      </p:cBhvr>
                                      <p:to>
                                        <p:strVal val="visible"/>
                                      </p:to>
                                    </p:set>
                                    <p:animEffect transition="in" filter="barn(outVertical)">
                                      <p:cBhvr>
                                        <p:cTn id="18" dur="500"/>
                                        <p:tgtEl>
                                          <p:spTgt spid="36"/>
                                        </p:tgtEl>
                                      </p:cBhvr>
                                    </p:animEffect>
                                  </p:childTnLst>
                                </p:cTn>
                              </p:par>
                            </p:childTnLst>
                          </p:cTn>
                        </p:par>
                        <p:par>
                          <p:cTn id="19" fill="hold" nodeType="afterGroup">
                            <p:stCondLst>
                              <p:cond delay="1500"/>
                            </p:stCondLst>
                            <p:childTnLst>
                              <p:par>
                                <p:cTn id="20" presetID="2" presetClass="entr" presetSubtype="1" fill="hold" grpId="0" nodeType="afterEffect">
                                  <p:stCondLst>
                                    <p:cond delay="0"/>
                                  </p:stCondLst>
                                  <p:childTnLst>
                                    <p:set>
                                      <p:cBhvr>
                                        <p:cTn id="21" dur="1" fill="hold">
                                          <p:stCondLst>
                                            <p:cond delay="0"/>
                                          </p:stCondLst>
                                        </p:cTn>
                                        <p:tgtEl>
                                          <p:spTgt spid="35"/>
                                        </p:tgtEl>
                                        <p:attrNameLst>
                                          <p:attrName>style.visibility</p:attrName>
                                        </p:attrNameLst>
                                      </p:cBhvr>
                                      <p:to>
                                        <p:strVal val="visible"/>
                                      </p:to>
                                    </p:set>
                                    <p:anim calcmode="lin" valueType="num">
                                      <p:cBhvr additive="base">
                                        <p:cTn id="22" dur="500" fill="hold"/>
                                        <p:tgtEl>
                                          <p:spTgt spid="35"/>
                                        </p:tgtEl>
                                        <p:attrNameLst>
                                          <p:attrName>ppt_x</p:attrName>
                                        </p:attrNameLst>
                                      </p:cBhvr>
                                      <p:tavLst>
                                        <p:tav tm="0">
                                          <p:val>
                                            <p:strVal val="#ppt_x"/>
                                          </p:val>
                                        </p:tav>
                                        <p:tav tm="100000">
                                          <p:val>
                                            <p:strVal val="#ppt_x"/>
                                          </p:val>
                                        </p:tav>
                                      </p:tavLst>
                                    </p:anim>
                                    <p:anim calcmode="lin" valueType="num">
                                      <p:cBhvr additive="base">
                                        <p:cTn id="23" dur="500" fill="hold"/>
                                        <p:tgtEl>
                                          <p:spTgt spid="35"/>
                                        </p:tgtEl>
                                        <p:attrNameLst>
                                          <p:attrName>ppt_y</p:attrName>
                                        </p:attrNameLst>
                                      </p:cBhvr>
                                      <p:tavLst>
                                        <p:tav tm="0">
                                          <p:val>
                                            <p:strVal val="0-#ppt_h/2"/>
                                          </p:val>
                                        </p:tav>
                                        <p:tav tm="100000">
                                          <p:val>
                                            <p:strVal val="#ppt_y"/>
                                          </p:val>
                                        </p:tav>
                                      </p:tavLst>
                                    </p:anim>
                                  </p:childTnLst>
                                </p:cTn>
                              </p:par>
                            </p:childTnLst>
                          </p:cTn>
                        </p:par>
                        <p:par>
                          <p:cTn id="24" fill="hold" nodeType="afterGroup">
                            <p:stCondLst>
                              <p:cond delay="2000"/>
                            </p:stCondLst>
                            <p:childTnLst>
                              <p:par>
                                <p:cTn id="25" presetID="22" presetClass="entr" presetSubtype="8" fill="hold" grpId="0" nodeType="afterEffect">
                                  <p:stCondLst>
                                    <p:cond delay="0"/>
                                  </p:stCondLst>
                                  <p:iterate type="lt">
                                    <p:tmPct val="30000"/>
                                  </p:iterate>
                                  <p:childTnLst>
                                    <p:set>
                                      <p:cBhvr>
                                        <p:cTn id="26" dur="1" fill="hold">
                                          <p:stCondLst>
                                            <p:cond delay="0"/>
                                          </p:stCondLst>
                                        </p:cTn>
                                        <p:tgtEl>
                                          <p:spTgt spid="41"/>
                                        </p:tgtEl>
                                        <p:attrNameLst>
                                          <p:attrName>style.visibility</p:attrName>
                                        </p:attrNameLst>
                                      </p:cBhvr>
                                      <p:to>
                                        <p:strVal val="visible"/>
                                      </p:to>
                                    </p:set>
                                    <p:animEffect transition="in" filter="wipe(left)">
                                      <p:cBhvr>
                                        <p:cTn id="27" dur="100"/>
                                        <p:tgtEl>
                                          <p:spTgt spid="41"/>
                                        </p:tgtEl>
                                      </p:cBhvr>
                                    </p:animEffect>
                                  </p:childTnLst>
                                </p:cTn>
                              </p:par>
                              <p:par>
                                <p:cTn id="28" presetID="36" presetClass="emph" presetSubtype="0" fill="hold" grpId="1" nodeType="withEffect">
                                  <p:stCondLst>
                                    <p:cond delay="0"/>
                                  </p:stCondLst>
                                  <p:iterate type="lt">
                                    <p:tmPct val="30000"/>
                                  </p:iterate>
                                  <p:childTnLst>
                                    <p:animScale>
                                      <p:cBhvr>
                                        <p:cTn id="29" dur="50" autoRev="1" fill="hold">
                                          <p:stCondLst>
                                            <p:cond delay="0"/>
                                          </p:stCondLst>
                                        </p:cTn>
                                        <p:tgtEl>
                                          <p:spTgt spid="41"/>
                                        </p:tgtEl>
                                      </p:cBhvr>
                                      <p:to x="80000" y="100000"/>
                                    </p:animScale>
                                    <p:anim by="(#ppt_w*0.10)" calcmode="lin" valueType="num">
                                      <p:cBhvr>
                                        <p:cTn id="30" dur="50" autoRev="1" fill="hold">
                                          <p:stCondLst>
                                            <p:cond delay="0"/>
                                          </p:stCondLst>
                                        </p:cTn>
                                        <p:tgtEl>
                                          <p:spTgt spid="41"/>
                                        </p:tgtEl>
                                        <p:attrNameLst>
                                          <p:attrName>ppt_x</p:attrName>
                                        </p:attrNameLst>
                                      </p:cBhvr>
                                    </p:anim>
                                    <p:anim by="(-#ppt_w*0.10)" calcmode="lin" valueType="num">
                                      <p:cBhvr>
                                        <p:cTn id="31" dur="50" autoRev="1" fill="hold">
                                          <p:stCondLst>
                                            <p:cond delay="0"/>
                                          </p:stCondLst>
                                        </p:cTn>
                                        <p:tgtEl>
                                          <p:spTgt spid="41"/>
                                        </p:tgtEl>
                                        <p:attrNameLst>
                                          <p:attrName>ppt_y</p:attrName>
                                        </p:attrNameLst>
                                      </p:cBhvr>
                                    </p:anim>
                                    <p:animRot by="-480000">
                                      <p:cBhvr>
                                        <p:cTn id="32" dur="50" autoRev="1" fill="hold">
                                          <p:stCondLst>
                                            <p:cond delay="0"/>
                                          </p:stCondLst>
                                        </p:cTn>
                                        <p:tgtEl>
                                          <p:spTgt spid="41"/>
                                        </p:tgtEl>
                                        <p:attrNameLst>
                                          <p:attrName>r</p:attrName>
                                        </p:attrNameLst>
                                      </p:cBhvr>
                                    </p:animRot>
                                  </p:childTnLst>
                                </p:cTn>
                              </p:par>
                            </p:childTnLst>
                          </p:cTn>
                        </p:par>
                        <p:par>
                          <p:cTn id="33" fill="hold" nodeType="afterGroup">
                            <p:stCondLst>
                              <p:cond delay="5010"/>
                            </p:stCondLst>
                            <p:childTnLst>
                              <p:par>
                                <p:cTn id="34" presetID="16" presetClass="entr" presetSubtype="37" fill="hold" grpId="0" nodeType="afterEffect">
                                  <p:stCondLst>
                                    <p:cond delay="0"/>
                                  </p:stCondLst>
                                  <p:childTnLst>
                                    <p:set>
                                      <p:cBhvr>
                                        <p:cTn id="35" dur="1" fill="hold">
                                          <p:stCondLst>
                                            <p:cond delay="0"/>
                                          </p:stCondLst>
                                        </p:cTn>
                                        <p:tgtEl>
                                          <p:spTgt spid="46"/>
                                        </p:tgtEl>
                                        <p:attrNameLst>
                                          <p:attrName>style.visibility</p:attrName>
                                        </p:attrNameLst>
                                      </p:cBhvr>
                                      <p:to>
                                        <p:strVal val="visible"/>
                                      </p:to>
                                    </p:set>
                                    <p:animEffect transition="in" filter="barn(outVertical)">
                                      <p:cBhvr>
                                        <p:cTn id="36" dur="500"/>
                                        <p:tgtEl>
                                          <p:spTgt spid="46"/>
                                        </p:tgtEl>
                                      </p:cBhvr>
                                    </p:animEffect>
                                  </p:childTnLst>
                                </p:cTn>
                              </p:par>
                            </p:childTnLst>
                          </p:cTn>
                        </p:par>
                        <p:par>
                          <p:cTn id="37" fill="hold" nodeType="afterGroup">
                            <p:stCondLst>
                              <p:cond delay="5510"/>
                            </p:stCondLst>
                            <p:childTnLst>
                              <p:par>
                                <p:cTn id="38" presetID="2" presetClass="entr" presetSubtype="1" fill="hold" grpId="0" nodeType="afterEffect">
                                  <p:stCondLst>
                                    <p:cond delay="0"/>
                                  </p:stCondLst>
                                  <p:childTnLst>
                                    <p:set>
                                      <p:cBhvr>
                                        <p:cTn id="39" dur="1" fill="hold">
                                          <p:stCondLst>
                                            <p:cond delay="0"/>
                                          </p:stCondLst>
                                        </p:cTn>
                                        <p:tgtEl>
                                          <p:spTgt spid="45"/>
                                        </p:tgtEl>
                                        <p:attrNameLst>
                                          <p:attrName>style.visibility</p:attrName>
                                        </p:attrNameLst>
                                      </p:cBhvr>
                                      <p:to>
                                        <p:strVal val="visible"/>
                                      </p:to>
                                    </p:set>
                                    <p:anim calcmode="lin" valueType="num">
                                      <p:cBhvr additive="base">
                                        <p:cTn id="40" dur="500" fill="hold"/>
                                        <p:tgtEl>
                                          <p:spTgt spid="45"/>
                                        </p:tgtEl>
                                        <p:attrNameLst>
                                          <p:attrName>ppt_x</p:attrName>
                                        </p:attrNameLst>
                                      </p:cBhvr>
                                      <p:tavLst>
                                        <p:tav tm="0">
                                          <p:val>
                                            <p:strVal val="#ppt_x"/>
                                          </p:val>
                                        </p:tav>
                                        <p:tav tm="100000">
                                          <p:val>
                                            <p:strVal val="#ppt_x"/>
                                          </p:val>
                                        </p:tav>
                                      </p:tavLst>
                                    </p:anim>
                                    <p:anim calcmode="lin" valueType="num">
                                      <p:cBhvr additive="base">
                                        <p:cTn id="41" dur="500" fill="hold"/>
                                        <p:tgtEl>
                                          <p:spTgt spid="45"/>
                                        </p:tgtEl>
                                        <p:attrNameLst>
                                          <p:attrName>ppt_y</p:attrName>
                                        </p:attrNameLst>
                                      </p:cBhvr>
                                      <p:tavLst>
                                        <p:tav tm="0">
                                          <p:val>
                                            <p:strVal val="0-#ppt_h/2"/>
                                          </p:val>
                                        </p:tav>
                                        <p:tav tm="100000">
                                          <p:val>
                                            <p:strVal val="#ppt_y"/>
                                          </p:val>
                                        </p:tav>
                                      </p:tavLst>
                                    </p:anim>
                                  </p:childTnLst>
                                </p:cTn>
                              </p:par>
                            </p:childTnLst>
                          </p:cTn>
                        </p:par>
                        <p:par>
                          <p:cTn id="42" fill="hold" nodeType="afterGroup">
                            <p:stCondLst>
                              <p:cond delay="6010"/>
                            </p:stCondLst>
                            <p:childTnLst>
                              <p:par>
                                <p:cTn id="43" presetID="22" presetClass="entr" presetSubtype="8" fill="hold" grpId="0" nodeType="afterEffect">
                                  <p:stCondLst>
                                    <p:cond delay="0"/>
                                  </p:stCondLst>
                                  <p:iterate type="lt">
                                    <p:tmPct val="30000"/>
                                  </p:iterate>
                                  <p:childTnLst>
                                    <p:set>
                                      <p:cBhvr>
                                        <p:cTn id="44" dur="1" fill="hold">
                                          <p:stCondLst>
                                            <p:cond delay="0"/>
                                          </p:stCondLst>
                                        </p:cTn>
                                        <p:tgtEl>
                                          <p:spTgt spid="47"/>
                                        </p:tgtEl>
                                        <p:attrNameLst>
                                          <p:attrName>style.visibility</p:attrName>
                                        </p:attrNameLst>
                                      </p:cBhvr>
                                      <p:to>
                                        <p:strVal val="visible"/>
                                      </p:to>
                                    </p:set>
                                    <p:animEffect transition="in" filter="wipe(left)">
                                      <p:cBhvr>
                                        <p:cTn id="45" dur="100"/>
                                        <p:tgtEl>
                                          <p:spTgt spid="47"/>
                                        </p:tgtEl>
                                      </p:cBhvr>
                                    </p:animEffect>
                                  </p:childTnLst>
                                </p:cTn>
                              </p:par>
                              <p:par>
                                <p:cTn id="46" presetID="36" presetClass="emph" presetSubtype="0" fill="hold" grpId="1" nodeType="withEffect">
                                  <p:stCondLst>
                                    <p:cond delay="0"/>
                                  </p:stCondLst>
                                  <p:iterate type="lt">
                                    <p:tmPct val="30000"/>
                                  </p:iterate>
                                  <p:childTnLst>
                                    <p:animScale>
                                      <p:cBhvr>
                                        <p:cTn id="47" dur="50" autoRev="1" fill="hold">
                                          <p:stCondLst>
                                            <p:cond delay="0"/>
                                          </p:stCondLst>
                                        </p:cTn>
                                        <p:tgtEl>
                                          <p:spTgt spid="47"/>
                                        </p:tgtEl>
                                      </p:cBhvr>
                                      <p:to x="80000" y="100000"/>
                                    </p:animScale>
                                    <p:anim by="(#ppt_w*0.10)" calcmode="lin" valueType="num">
                                      <p:cBhvr>
                                        <p:cTn id="48" dur="50" autoRev="1" fill="hold">
                                          <p:stCondLst>
                                            <p:cond delay="0"/>
                                          </p:stCondLst>
                                        </p:cTn>
                                        <p:tgtEl>
                                          <p:spTgt spid="47"/>
                                        </p:tgtEl>
                                        <p:attrNameLst>
                                          <p:attrName>ppt_x</p:attrName>
                                        </p:attrNameLst>
                                      </p:cBhvr>
                                    </p:anim>
                                    <p:anim by="(-#ppt_w*0.10)" calcmode="lin" valueType="num">
                                      <p:cBhvr>
                                        <p:cTn id="49" dur="50" autoRev="1" fill="hold">
                                          <p:stCondLst>
                                            <p:cond delay="0"/>
                                          </p:stCondLst>
                                        </p:cTn>
                                        <p:tgtEl>
                                          <p:spTgt spid="47"/>
                                        </p:tgtEl>
                                        <p:attrNameLst>
                                          <p:attrName>ppt_y</p:attrName>
                                        </p:attrNameLst>
                                      </p:cBhvr>
                                    </p:anim>
                                    <p:animRot by="-480000">
                                      <p:cBhvr>
                                        <p:cTn id="50" dur="50" autoRev="1" fill="hold">
                                          <p:stCondLst>
                                            <p:cond delay="0"/>
                                          </p:stCondLst>
                                        </p:cTn>
                                        <p:tgtEl>
                                          <p:spTgt spid="4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6" grpId="0" animBg="1"/>
      <p:bldP spid="37" grpId="0" animBg="1"/>
      <p:bldP spid="41" grpId="0"/>
      <p:bldP spid="41" grpId="1"/>
      <p:bldP spid="45" grpId="0" animBg="1"/>
      <p:bldP spid="46" grpId="0" animBg="1"/>
      <p:bldP spid="47" grpId="0"/>
      <p:bldP spid="47" grpId="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文本框 29">
            <a:extLst>
              <a:ext uri="{FF2B5EF4-FFF2-40B4-BE49-F238E27FC236}">
                <a16:creationId xmlns="" xmlns:a16="http://schemas.microsoft.com/office/drawing/2014/main" id="{E7A59F6C-8003-43E6-B536-CA43214914C9}"/>
              </a:ext>
            </a:extLst>
          </p:cNvPr>
          <p:cNvSpPr txBox="1">
            <a:spLocks noChangeArrowheads="1"/>
          </p:cNvSpPr>
          <p:nvPr/>
        </p:nvSpPr>
        <p:spPr bwMode="auto">
          <a:xfrm>
            <a:off x="383383" y="1741262"/>
            <a:ext cx="1860549" cy="284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43" tIns="34272" rIns="68543" bIns="34272">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Arial" panose="020B0604020202020204" pitchFamily="34" charset="0"/>
              <a:buNone/>
            </a:pPr>
            <a:r>
              <a:rPr lang="en-US" altLang="zh-CN" sz="1400" b="1" dirty="0" smtClean="0">
                <a:solidFill>
                  <a:schemeClr val="bg1"/>
                </a:solidFill>
                <a:sym typeface="微软雅黑" panose="020B0503020204020204" pitchFamily="34" charset="-122"/>
              </a:rPr>
              <a:t>Similarity Weight</a:t>
            </a:r>
            <a:endParaRPr lang="zh-CN" altLang="en-US" sz="1400" b="1" dirty="0">
              <a:solidFill>
                <a:schemeClr val="bg1"/>
              </a:solidFill>
              <a:sym typeface="微软雅黑" panose="020B0503020204020204" pitchFamily="34" charset="-122"/>
            </a:endParaRPr>
          </a:p>
        </p:txBody>
      </p:sp>
      <p:sp>
        <p:nvSpPr>
          <p:cNvPr id="63" name="文本框 30">
            <a:extLst>
              <a:ext uri="{FF2B5EF4-FFF2-40B4-BE49-F238E27FC236}">
                <a16:creationId xmlns="" xmlns:a16="http://schemas.microsoft.com/office/drawing/2014/main" id="{AD36A275-EBF5-4A3E-AADA-A42AA86AB204}"/>
              </a:ext>
            </a:extLst>
          </p:cNvPr>
          <p:cNvSpPr txBox="1">
            <a:spLocks noChangeArrowheads="1"/>
          </p:cNvSpPr>
          <p:nvPr/>
        </p:nvSpPr>
        <p:spPr bwMode="auto">
          <a:xfrm>
            <a:off x="5002213" y="1708150"/>
            <a:ext cx="1250950" cy="315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43" tIns="34272" rIns="68543" bIns="34272">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Arial" panose="020B0604020202020204" pitchFamily="34" charset="0"/>
              <a:buNone/>
            </a:pPr>
            <a:r>
              <a:rPr lang="zh-CN" altLang="en-US" sz="1600" b="1">
                <a:solidFill>
                  <a:schemeClr val="bg1"/>
                </a:solidFill>
                <a:sym typeface="微软雅黑" panose="020B0503020204020204" pitchFamily="34" charset="-122"/>
              </a:rPr>
              <a:t>项目三</a:t>
            </a:r>
          </a:p>
        </p:txBody>
      </p:sp>
      <p:sp>
        <p:nvSpPr>
          <p:cNvPr id="67" name="文本框 34">
            <a:extLst>
              <a:ext uri="{FF2B5EF4-FFF2-40B4-BE49-F238E27FC236}">
                <a16:creationId xmlns="" xmlns:a16="http://schemas.microsoft.com/office/drawing/2014/main" id="{C1465F46-F1AE-495A-AE6C-E529E9D10ED9}"/>
              </a:ext>
            </a:extLst>
          </p:cNvPr>
          <p:cNvSpPr txBox="1">
            <a:spLocks noChangeArrowheads="1"/>
          </p:cNvSpPr>
          <p:nvPr/>
        </p:nvSpPr>
        <p:spPr bwMode="auto">
          <a:xfrm>
            <a:off x="2771775" y="2319338"/>
            <a:ext cx="1512888" cy="173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43" tIns="34272" rIns="68543" bIns="34272">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 typeface="Arial" panose="020B0604020202020204" pitchFamily="34" charset="0"/>
              <a:buNone/>
            </a:pPr>
            <a:r>
              <a:rPr lang="zh-CN" altLang="en-US" sz="1200" dirty="0">
                <a:solidFill>
                  <a:srgbClr val="FFFFFF"/>
                </a:solidFill>
                <a:sym typeface="微软雅黑" panose="020B0503020204020204" pitchFamily="34" charset="-122"/>
              </a:rPr>
              <a:t>您的内容打在这里，或者通过复制您的文本后，在此框中选择粘贴，并选择只保留文字。您的内容打在这里，或者通过复制您的文本后，在此框中选择粘贴，并选择只保留文字。</a:t>
            </a:r>
            <a:endParaRPr lang="en-US" altLang="zh-CN" sz="1200" dirty="0">
              <a:solidFill>
                <a:srgbClr val="FFFFFF"/>
              </a:solidFill>
              <a:sym typeface="微软雅黑" panose="020B0503020204020204" pitchFamily="34" charset="-122"/>
            </a:endParaRPr>
          </a:p>
        </p:txBody>
      </p:sp>
      <p:sp>
        <p:nvSpPr>
          <p:cNvPr id="68" name="文本框 35">
            <a:extLst>
              <a:ext uri="{FF2B5EF4-FFF2-40B4-BE49-F238E27FC236}">
                <a16:creationId xmlns="" xmlns:a16="http://schemas.microsoft.com/office/drawing/2014/main" id="{984BC6E3-B173-4A0C-976A-4D422F469767}"/>
              </a:ext>
            </a:extLst>
          </p:cNvPr>
          <p:cNvSpPr txBox="1">
            <a:spLocks noChangeArrowheads="1"/>
          </p:cNvSpPr>
          <p:nvPr/>
        </p:nvSpPr>
        <p:spPr bwMode="auto">
          <a:xfrm>
            <a:off x="4859338" y="2319338"/>
            <a:ext cx="1584325" cy="173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43" tIns="34272" rIns="68543" bIns="34272">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 typeface="Arial" panose="020B0604020202020204" pitchFamily="34" charset="0"/>
              <a:buNone/>
            </a:pPr>
            <a:r>
              <a:rPr lang="zh-CN" altLang="en-US" sz="1200">
                <a:solidFill>
                  <a:srgbClr val="FFFFFF"/>
                </a:solidFill>
                <a:sym typeface="微软雅黑" panose="020B0503020204020204" pitchFamily="34" charset="-122"/>
              </a:rPr>
              <a:t>您的内容打在这里，或者通过复制您的文本后，在此框中选择粘贴，并选择只保留文字。您的内容打在这里，或者通过复制您的文本后，在此框中选择粘贴，并选择只保留文字。</a:t>
            </a:r>
            <a:endParaRPr lang="en-US" altLang="zh-CN" sz="1200">
              <a:solidFill>
                <a:srgbClr val="FFFFFF"/>
              </a:solidFill>
              <a:sym typeface="微软雅黑" panose="020B0503020204020204" pitchFamily="34" charset="-122"/>
            </a:endParaRPr>
          </a:p>
        </p:txBody>
      </p:sp>
      <p:sp>
        <p:nvSpPr>
          <p:cNvPr id="69" name="文本框 36">
            <a:extLst>
              <a:ext uri="{FF2B5EF4-FFF2-40B4-BE49-F238E27FC236}">
                <a16:creationId xmlns="" xmlns:a16="http://schemas.microsoft.com/office/drawing/2014/main" id="{2ED94ECE-1C3F-4D8F-A652-0C97F2695519}"/>
              </a:ext>
            </a:extLst>
          </p:cNvPr>
          <p:cNvSpPr txBox="1">
            <a:spLocks noChangeArrowheads="1"/>
          </p:cNvSpPr>
          <p:nvPr/>
        </p:nvSpPr>
        <p:spPr bwMode="auto">
          <a:xfrm>
            <a:off x="6994525" y="2319338"/>
            <a:ext cx="1541463" cy="173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43" tIns="34272" rIns="68543" bIns="34272">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 typeface="Arial" panose="020B0604020202020204" pitchFamily="34" charset="0"/>
              <a:buNone/>
            </a:pPr>
            <a:r>
              <a:rPr lang="zh-CN" altLang="en-US" sz="1200">
                <a:solidFill>
                  <a:srgbClr val="FFFFFF"/>
                </a:solidFill>
                <a:sym typeface="微软雅黑" panose="020B0503020204020204" pitchFamily="34" charset="-122"/>
              </a:rPr>
              <a:t>您的内容打在这里，或者通过复制您的文本后，在此框中选择粘贴，并选择只保留文字。您的内容打在这里，或者通过复制您的文本后，在此框中选择粘贴，并选择只保留文字。</a:t>
            </a:r>
            <a:endParaRPr lang="en-US" altLang="zh-CN" sz="1200">
              <a:solidFill>
                <a:srgbClr val="FFFFFF"/>
              </a:solidFill>
              <a:sym typeface="微软雅黑" panose="020B0503020204020204" pitchFamily="34" charset="-122"/>
            </a:endParaRPr>
          </a:p>
        </p:txBody>
      </p:sp>
      <p:sp>
        <p:nvSpPr>
          <p:cNvPr id="24" name="TextBox 23">
            <a:extLst>
              <a:ext uri="{FF2B5EF4-FFF2-40B4-BE49-F238E27FC236}">
                <a16:creationId xmlns="" xmlns:a16="http://schemas.microsoft.com/office/drawing/2014/main" id="{DB775C72-4107-4A01-8CA3-1CD427B71934}"/>
              </a:ext>
            </a:extLst>
          </p:cNvPr>
          <p:cNvSpPr txBox="1"/>
          <p:nvPr/>
        </p:nvSpPr>
        <p:spPr>
          <a:xfrm>
            <a:off x="312738" y="58738"/>
            <a:ext cx="3862388" cy="461665"/>
          </a:xfrm>
          <a:prstGeom prst="rect">
            <a:avLst/>
          </a:prstGeom>
          <a:noFill/>
        </p:spPr>
        <p:txBody>
          <a:bodyPr wrap="square">
            <a:spAutoFit/>
          </a:bodyPr>
          <a:lstStyle/>
          <a:p>
            <a:pPr eaLnBrk="1" fontAlgn="auto" hangingPunct="1">
              <a:lnSpc>
                <a:spcPct val="120000"/>
              </a:lnSpc>
              <a:spcBef>
                <a:spcPts val="0"/>
              </a:spcBef>
              <a:spcAft>
                <a:spcPts val="0"/>
              </a:spcAft>
              <a:defRPr/>
            </a:pPr>
            <a:r>
              <a:rPr lang="en-US" altLang="zh-CN" sz="2000" b="1" dirty="0" smtClean="0">
                <a:solidFill>
                  <a:schemeClr val="tx1">
                    <a:lumMod val="75000"/>
                    <a:lumOff val="25000"/>
                  </a:schemeClr>
                </a:solidFill>
                <a:sym typeface="微软雅黑" panose="020B0503020204020204" pitchFamily="34" charset="-122"/>
              </a:rPr>
              <a:t>Memory </a:t>
            </a:r>
            <a:r>
              <a:rPr lang="en-US" altLang="zh-CN" sz="2000" b="1" smtClean="0">
                <a:solidFill>
                  <a:schemeClr val="tx1">
                    <a:lumMod val="75000"/>
                    <a:lumOff val="25000"/>
                  </a:schemeClr>
                </a:solidFill>
                <a:sym typeface="微软雅黑" panose="020B0503020204020204" pitchFamily="34" charset="-122"/>
              </a:rPr>
              <a:t>Based Algorithm</a:t>
            </a:r>
            <a:endParaRPr lang="zh-CN" altLang="en-US" sz="2000" b="1" dirty="0">
              <a:solidFill>
                <a:schemeClr val="tx1">
                  <a:lumMod val="75000"/>
                  <a:lumOff val="25000"/>
                </a:schemeClr>
              </a:solidFill>
              <a:sym typeface="微软雅黑" panose="020B0503020204020204" pitchFamily="34" charset="-122"/>
            </a:endParaRPr>
          </a:p>
        </p:txBody>
      </p:sp>
      <p:sp>
        <p:nvSpPr>
          <p:cNvPr id="29" name="文本框 31">
            <a:extLst>
              <a:ext uri="{FF2B5EF4-FFF2-40B4-BE49-F238E27FC236}">
                <a16:creationId xmlns="" xmlns:a16="http://schemas.microsoft.com/office/drawing/2014/main" id="{C145DF17-8271-4BD0-96D7-15B7F49EA05A}"/>
              </a:ext>
            </a:extLst>
          </p:cNvPr>
          <p:cNvSpPr txBox="1">
            <a:spLocks noChangeArrowheads="1"/>
          </p:cNvSpPr>
          <p:nvPr/>
        </p:nvSpPr>
        <p:spPr bwMode="auto">
          <a:xfrm>
            <a:off x="244376" y="3328578"/>
            <a:ext cx="2266255" cy="284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43" tIns="34272" rIns="68543" bIns="34272">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Arial" panose="020B0604020202020204" pitchFamily="34" charset="0"/>
              <a:buNone/>
            </a:pPr>
            <a:r>
              <a:rPr lang="en-US" altLang="zh-CN" sz="1400" b="1" dirty="0" smtClean="0">
                <a:solidFill>
                  <a:schemeClr val="bg1"/>
                </a:solidFill>
                <a:sym typeface="微软雅黑" panose="020B0503020204020204" pitchFamily="34" charset="-122"/>
              </a:rPr>
              <a:t>Significance Weighting</a:t>
            </a:r>
            <a:endParaRPr lang="zh-CN" altLang="en-US" sz="1400" b="1" dirty="0">
              <a:solidFill>
                <a:schemeClr val="bg1"/>
              </a:solidFill>
              <a:sym typeface="微软雅黑" panose="020B0503020204020204" pitchFamily="34" charset="-122"/>
            </a:endParaRPr>
          </a:p>
        </p:txBody>
      </p:sp>
      <p:sp>
        <p:nvSpPr>
          <p:cNvPr id="30" name="文本1">
            <a:extLst>
              <a:ext uri="{FF2B5EF4-FFF2-40B4-BE49-F238E27FC236}">
                <a16:creationId xmlns="" xmlns:a16="http://schemas.microsoft.com/office/drawing/2014/main" id="{0BDB6B48-0BD9-4FC5-B8E1-5D9E2F5B1531}"/>
              </a:ext>
            </a:extLst>
          </p:cNvPr>
          <p:cNvSpPr>
            <a:spLocks noChangeArrowheads="1"/>
          </p:cNvSpPr>
          <p:nvPr/>
        </p:nvSpPr>
        <p:spPr bwMode="auto">
          <a:xfrm>
            <a:off x="3779912" y="742653"/>
            <a:ext cx="3370263" cy="645153"/>
          </a:xfrm>
          <a:prstGeom prst="roundRect">
            <a:avLst>
              <a:gd name="adj" fmla="val 11505"/>
            </a:avLst>
          </a:prstGeom>
          <a:solidFill>
            <a:schemeClr val="bg2"/>
          </a:solidFill>
          <a:ln>
            <a:noFill/>
          </a:ln>
          <a:extLst>
            <a:ext uri="{91240B29-F687-4F45-9708-019B960494DF}">
              <a14:hiddenLine xmlns:a14="http://schemas.microsoft.com/office/drawing/2010/main" w="25400">
                <a:solidFill>
                  <a:srgbClr val="000000"/>
                </a:solidFill>
                <a:round/>
                <a:headEnd/>
                <a:tailEnd/>
              </a14:hiddenLine>
            </a:ext>
          </a:extLst>
        </p:spPr>
        <p:txBody>
          <a:bodyPr lIns="68543" tIns="34272" rIns="68543" bIns="34272" numCol="2"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marL="171450" indent="-171450" eaLnBrk="1" hangingPunct="1">
              <a:lnSpc>
                <a:spcPct val="120000"/>
              </a:lnSpc>
              <a:spcBef>
                <a:spcPct val="0"/>
              </a:spcBef>
            </a:pPr>
            <a:r>
              <a:rPr lang="en-US" altLang="zh-CN" sz="1200" b="1" dirty="0" smtClean="0">
                <a:solidFill>
                  <a:schemeClr val="bg1"/>
                </a:solidFill>
                <a:sym typeface="微软雅黑" panose="020B0503020204020204" pitchFamily="34" charset="-122"/>
              </a:rPr>
              <a:t>Pearson </a:t>
            </a:r>
            <a:endParaRPr lang="en-US" altLang="zh-CN" sz="1200" b="1" dirty="0">
              <a:solidFill>
                <a:schemeClr val="bg1"/>
              </a:solidFill>
              <a:sym typeface="微软雅黑" panose="020B0503020204020204" pitchFamily="34" charset="-122"/>
            </a:endParaRPr>
          </a:p>
          <a:p>
            <a:pPr marL="171450" indent="-171450" eaLnBrk="1" hangingPunct="1">
              <a:lnSpc>
                <a:spcPct val="120000"/>
              </a:lnSpc>
              <a:spcBef>
                <a:spcPct val="0"/>
              </a:spcBef>
            </a:pPr>
            <a:r>
              <a:rPr lang="en-US" altLang="zh-CN" sz="1200" b="1" dirty="0" smtClean="0">
                <a:solidFill>
                  <a:schemeClr val="bg1"/>
                </a:solidFill>
                <a:sym typeface="微软雅黑" panose="020B0503020204020204" pitchFamily="34" charset="-122"/>
              </a:rPr>
              <a:t>Spearman </a:t>
            </a:r>
          </a:p>
          <a:p>
            <a:pPr marL="171450" indent="-171450" eaLnBrk="1" hangingPunct="1">
              <a:lnSpc>
                <a:spcPct val="120000"/>
              </a:lnSpc>
              <a:spcBef>
                <a:spcPct val="0"/>
              </a:spcBef>
            </a:pPr>
            <a:r>
              <a:rPr lang="en-US" altLang="zh-CN" sz="1200" b="1" dirty="0" smtClean="0">
                <a:solidFill>
                  <a:schemeClr val="bg1"/>
                </a:solidFill>
                <a:sym typeface="微软雅黑" panose="020B0503020204020204" pitchFamily="34" charset="-122"/>
              </a:rPr>
              <a:t>Vector Similarity </a:t>
            </a:r>
          </a:p>
          <a:p>
            <a:pPr marL="171450" indent="-171450" eaLnBrk="1" hangingPunct="1">
              <a:lnSpc>
                <a:spcPct val="120000"/>
              </a:lnSpc>
              <a:spcBef>
                <a:spcPct val="0"/>
              </a:spcBef>
            </a:pPr>
            <a:r>
              <a:rPr lang="en-US" altLang="zh-CN" sz="1200" b="1" dirty="0" err="1" smtClean="0">
                <a:solidFill>
                  <a:schemeClr val="bg1"/>
                </a:solidFill>
                <a:sym typeface="微软雅黑" panose="020B0503020204020204" pitchFamily="34" charset="-122"/>
              </a:rPr>
              <a:t>Simrank</a:t>
            </a:r>
            <a:endParaRPr lang="en-US" altLang="zh-CN" sz="1200" b="1" dirty="0">
              <a:solidFill>
                <a:schemeClr val="bg1"/>
              </a:solidFill>
              <a:sym typeface="微软雅黑" panose="020B0503020204020204" pitchFamily="34" charset="-122"/>
            </a:endParaRPr>
          </a:p>
        </p:txBody>
      </p:sp>
      <p:sp>
        <p:nvSpPr>
          <p:cNvPr id="31" name="标题1">
            <a:extLst>
              <a:ext uri="{FF2B5EF4-FFF2-40B4-BE49-F238E27FC236}">
                <a16:creationId xmlns="" xmlns:a16="http://schemas.microsoft.com/office/drawing/2014/main" id="{71B3CD2D-A99B-4A1A-80ED-B7F3BE232849}"/>
              </a:ext>
            </a:extLst>
          </p:cNvPr>
          <p:cNvSpPr>
            <a:spLocks noChangeArrowheads="1"/>
          </p:cNvSpPr>
          <p:nvPr/>
        </p:nvSpPr>
        <p:spPr bwMode="gray">
          <a:xfrm>
            <a:off x="1502288" y="736284"/>
            <a:ext cx="1993390" cy="645897"/>
          </a:xfrm>
          <a:prstGeom prst="roundRect">
            <a:avLst>
              <a:gd name="adj" fmla="val 11921"/>
            </a:avLst>
          </a:prstGeom>
          <a:solidFill>
            <a:schemeClr val="tx2"/>
          </a:solidFill>
          <a:ln w="25400" cap="flat" cmpd="sng" algn="ctr">
            <a:noFill/>
            <a:prstDash val="solid"/>
          </a:ln>
          <a:effectLst/>
          <a:scene3d>
            <a:camera prst="orthographicFront">
              <a:rot lat="0" lon="0" rev="0"/>
            </a:camera>
            <a:lightRig rig="contrasting" dir="t">
              <a:rot lat="0" lon="0" rev="7800000"/>
            </a:lightRig>
          </a:scene3d>
          <a:sp3d/>
        </p:spPr>
        <p:txBody>
          <a:bodyPr lIns="68543" tIns="34272" rIns="68543" bIns="34272"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0000"/>
              </a:lnSpc>
              <a:defRPr/>
            </a:pPr>
            <a:r>
              <a:rPr lang="en-US" altLang="zh-CN" sz="1400" b="1" dirty="0" smtClean="0">
                <a:solidFill>
                  <a:sysClr val="window" lastClr="FFFFFF">
                    <a:lumMod val="95000"/>
                  </a:sysClr>
                </a:solidFill>
                <a:latin typeface="微软雅黑" panose="020B0503020204020204" pitchFamily="34" charset="-122"/>
                <a:ea typeface="微软雅黑" panose="020B0503020204020204" pitchFamily="34" charset="-122"/>
                <a:sym typeface="微软雅黑" panose="020B0503020204020204" pitchFamily="34" charset="-122"/>
              </a:rPr>
              <a:t>Similarity Weight</a:t>
            </a:r>
            <a:endParaRPr lang="zh-CN" altLang="zh-CN" sz="1400" b="1" dirty="0">
              <a:solidFill>
                <a:sysClr val="window" lastClr="FFFFFF">
                  <a:lumMod val="95000"/>
                </a:sys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2" name="文本2">
            <a:extLst>
              <a:ext uri="{FF2B5EF4-FFF2-40B4-BE49-F238E27FC236}">
                <a16:creationId xmlns="" xmlns:a16="http://schemas.microsoft.com/office/drawing/2014/main" id="{B8562BFF-324E-4ED7-BE16-FF94D7B916D9}"/>
              </a:ext>
            </a:extLst>
          </p:cNvPr>
          <p:cNvSpPr>
            <a:spLocks noChangeArrowheads="1"/>
          </p:cNvSpPr>
          <p:nvPr/>
        </p:nvSpPr>
        <p:spPr bwMode="auto">
          <a:xfrm>
            <a:off x="3779912" y="1610056"/>
            <a:ext cx="3370263" cy="636076"/>
          </a:xfrm>
          <a:prstGeom prst="roundRect">
            <a:avLst>
              <a:gd name="adj" fmla="val 11505"/>
            </a:avLst>
          </a:prstGeom>
          <a:solidFill>
            <a:schemeClr val="bg2"/>
          </a:solidFill>
          <a:ln>
            <a:noFill/>
          </a:ln>
          <a:extLst>
            <a:ext uri="{91240B29-F687-4F45-9708-019B960494DF}">
              <a14:hiddenLine xmlns:a14="http://schemas.microsoft.com/office/drawing/2010/main" w="25400">
                <a:solidFill>
                  <a:srgbClr val="000000"/>
                </a:solidFill>
                <a:round/>
                <a:headEnd/>
                <a:tailEnd/>
              </a14:hiddenLine>
            </a:ext>
          </a:extLst>
        </p:spPr>
        <p:txBody>
          <a:bodyPr lIns="68543" tIns="34272" rIns="68543" bIns="34272"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marL="228600" indent="-228600" algn="ctr" eaLnBrk="1" hangingPunct="1">
              <a:lnSpc>
                <a:spcPct val="120000"/>
              </a:lnSpc>
              <a:spcBef>
                <a:spcPct val="0"/>
              </a:spcBef>
              <a:buFont typeface="+mj-lt"/>
              <a:buAutoNum type="arabicPeriod"/>
            </a:pPr>
            <a:r>
              <a:rPr lang="en-US" altLang="zh-CN" sz="1200" b="1" dirty="0" smtClean="0">
                <a:solidFill>
                  <a:schemeClr val="bg1"/>
                </a:solidFill>
                <a:sym typeface="微软雅黑" panose="020B0503020204020204" pitchFamily="34" charset="-122"/>
              </a:rPr>
              <a:t>No</a:t>
            </a:r>
          </a:p>
          <a:p>
            <a:pPr marL="228600" indent="-228600" algn="ctr" eaLnBrk="1" hangingPunct="1">
              <a:lnSpc>
                <a:spcPct val="120000"/>
              </a:lnSpc>
              <a:spcBef>
                <a:spcPct val="0"/>
              </a:spcBef>
              <a:buFont typeface="+mj-lt"/>
              <a:buAutoNum type="arabicPeriod"/>
            </a:pPr>
            <a:r>
              <a:rPr lang="en-US" altLang="zh-CN" sz="1200" b="1" dirty="0" smtClean="0">
                <a:solidFill>
                  <a:schemeClr val="bg1"/>
                </a:solidFill>
                <a:sym typeface="微软雅黑" panose="020B0503020204020204" pitchFamily="34" charset="-122"/>
              </a:rPr>
              <a:t>Yes</a:t>
            </a:r>
            <a:endParaRPr lang="en-US" altLang="zh-CN" sz="1200" b="1" dirty="0">
              <a:solidFill>
                <a:schemeClr val="bg1"/>
              </a:solidFill>
              <a:sym typeface="微软雅黑" panose="020B0503020204020204" pitchFamily="34" charset="-122"/>
            </a:endParaRPr>
          </a:p>
        </p:txBody>
      </p:sp>
      <p:sp>
        <p:nvSpPr>
          <p:cNvPr id="33" name="标题2">
            <a:extLst>
              <a:ext uri="{FF2B5EF4-FFF2-40B4-BE49-F238E27FC236}">
                <a16:creationId xmlns="" xmlns:a16="http://schemas.microsoft.com/office/drawing/2014/main" id="{17054777-3DFC-43DD-9809-2A51FAA41E13}"/>
              </a:ext>
            </a:extLst>
          </p:cNvPr>
          <p:cNvSpPr>
            <a:spLocks noChangeArrowheads="1"/>
          </p:cNvSpPr>
          <p:nvPr/>
        </p:nvSpPr>
        <p:spPr bwMode="gray">
          <a:xfrm>
            <a:off x="1495999" y="1603643"/>
            <a:ext cx="1983869" cy="649224"/>
          </a:xfrm>
          <a:prstGeom prst="roundRect">
            <a:avLst>
              <a:gd name="adj" fmla="val 11921"/>
            </a:avLst>
          </a:prstGeom>
          <a:solidFill>
            <a:schemeClr val="tx2"/>
          </a:solidFill>
          <a:ln w="25400" cap="flat" cmpd="sng" algn="ctr">
            <a:noFill/>
            <a:prstDash val="solid"/>
          </a:ln>
          <a:effectLst/>
          <a:scene3d>
            <a:camera prst="orthographicFront">
              <a:rot lat="0" lon="0" rev="0"/>
            </a:camera>
            <a:lightRig rig="contrasting" dir="t">
              <a:rot lat="0" lon="0" rev="7800000"/>
            </a:lightRig>
          </a:scene3d>
          <a:sp3d/>
        </p:spPr>
        <p:txBody>
          <a:bodyPr lIns="68543" tIns="34272" rIns="68543" bIns="34272"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0000"/>
              </a:lnSpc>
              <a:defRPr/>
            </a:pPr>
            <a:r>
              <a:rPr lang="en-US" altLang="zh-CN" sz="1400" b="1" dirty="0" smtClean="0">
                <a:solidFill>
                  <a:sysClr val="window" lastClr="FFFFFF">
                    <a:lumMod val="95000"/>
                  </a:sysClr>
                </a:solidFill>
                <a:latin typeface="微软雅黑" panose="020B0503020204020204" pitchFamily="34" charset="-122"/>
                <a:ea typeface="微软雅黑" panose="020B0503020204020204" pitchFamily="34" charset="-122"/>
                <a:sym typeface="微软雅黑" panose="020B0503020204020204" pitchFamily="34" charset="-122"/>
              </a:rPr>
              <a:t>Significance Weighting</a:t>
            </a:r>
            <a:endParaRPr lang="zh-CN" altLang="zh-CN" sz="1400" b="1" dirty="0">
              <a:solidFill>
                <a:sysClr val="window" lastClr="FFFFFF">
                  <a:lumMod val="95000"/>
                </a:sys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4" name="文本3">
            <a:extLst>
              <a:ext uri="{FF2B5EF4-FFF2-40B4-BE49-F238E27FC236}">
                <a16:creationId xmlns="" xmlns:a16="http://schemas.microsoft.com/office/drawing/2014/main" id="{5C8A2BFE-2276-4D70-9738-75210DC6254E}"/>
              </a:ext>
            </a:extLst>
          </p:cNvPr>
          <p:cNvSpPr>
            <a:spLocks noChangeArrowheads="1"/>
          </p:cNvSpPr>
          <p:nvPr/>
        </p:nvSpPr>
        <p:spPr bwMode="auto">
          <a:xfrm>
            <a:off x="3778324" y="2540632"/>
            <a:ext cx="3373438" cy="646110"/>
          </a:xfrm>
          <a:prstGeom prst="roundRect">
            <a:avLst>
              <a:gd name="adj" fmla="val 11505"/>
            </a:avLst>
          </a:prstGeom>
          <a:solidFill>
            <a:schemeClr val="bg2"/>
          </a:solidFill>
          <a:ln>
            <a:noFill/>
          </a:ln>
          <a:extLst>
            <a:ext uri="{91240B29-F687-4F45-9708-019B960494DF}">
              <a14:hiddenLine xmlns:a14="http://schemas.microsoft.com/office/drawing/2010/main" w="25400">
                <a:solidFill>
                  <a:srgbClr val="000000"/>
                </a:solidFill>
                <a:round/>
                <a:headEnd/>
                <a:tailEnd/>
              </a14:hiddenLine>
            </a:ext>
          </a:extLst>
        </p:spPr>
        <p:txBody>
          <a:bodyPr lIns="68543" tIns="34272" rIns="68543" bIns="34272"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marL="228600" indent="-228600" algn="ctr" eaLnBrk="1" hangingPunct="1">
              <a:lnSpc>
                <a:spcPct val="120000"/>
              </a:lnSpc>
              <a:spcBef>
                <a:spcPct val="0"/>
              </a:spcBef>
              <a:buFont typeface="+mj-lt"/>
              <a:buAutoNum type="arabicPeriod"/>
            </a:pPr>
            <a:r>
              <a:rPr lang="en-US" altLang="zh-CN" sz="1200" b="1" dirty="0">
                <a:solidFill>
                  <a:schemeClr val="bg1"/>
                </a:solidFill>
                <a:sym typeface="微软雅黑" panose="020B0503020204020204" pitchFamily="34" charset="-122"/>
              </a:rPr>
              <a:t>No</a:t>
            </a:r>
          </a:p>
          <a:p>
            <a:pPr marL="228600" indent="-228600" algn="ctr" eaLnBrk="1" hangingPunct="1">
              <a:lnSpc>
                <a:spcPct val="120000"/>
              </a:lnSpc>
              <a:spcBef>
                <a:spcPct val="0"/>
              </a:spcBef>
              <a:buFont typeface="+mj-lt"/>
              <a:buAutoNum type="arabicPeriod"/>
            </a:pPr>
            <a:r>
              <a:rPr lang="en-US" altLang="zh-CN" sz="1200" b="1" dirty="0">
                <a:solidFill>
                  <a:schemeClr val="bg1"/>
                </a:solidFill>
                <a:sym typeface="微软雅黑" panose="020B0503020204020204" pitchFamily="34" charset="-122"/>
              </a:rPr>
              <a:t>Yes</a:t>
            </a:r>
          </a:p>
        </p:txBody>
      </p:sp>
      <p:sp>
        <p:nvSpPr>
          <p:cNvPr id="35" name="标题3">
            <a:extLst>
              <a:ext uri="{FF2B5EF4-FFF2-40B4-BE49-F238E27FC236}">
                <a16:creationId xmlns="" xmlns:a16="http://schemas.microsoft.com/office/drawing/2014/main" id="{EF201CA2-2AD3-4BEF-9E29-3A98403A34D6}"/>
              </a:ext>
            </a:extLst>
          </p:cNvPr>
          <p:cNvSpPr>
            <a:spLocks noChangeArrowheads="1"/>
          </p:cNvSpPr>
          <p:nvPr/>
        </p:nvSpPr>
        <p:spPr bwMode="gray">
          <a:xfrm>
            <a:off x="1511430" y="2521158"/>
            <a:ext cx="1984248" cy="649224"/>
          </a:xfrm>
          <a:prstGeom prst="roundRect">
            <a:avLst>
              <a:gd name="adj" fmla="val 11921"/>
            </a:avLst>
          </a:prstGeom>
          <a:solidFill>
            <a:schemeClr val="tx2"/>
          </a:solidFill>
          <a:ln w="25400" cap="flat" cmpd="sng" algn="ctr">
            <a:noFill/>
            <a:prstDash val="solid"/>
          </a:ln>
          <a:effectLst/>
          <a:scene3d>
            <a:camera prst="orthographicFront">
              <a:rot lat="0" lon="0" rev="0"/>
            </a:camera>
            <a:lightRig rig="contrasting" dir="t">
              <a:rot lat="0" lon="0" rev="7800000"/>
            </a:lightRig>
          </a:scene3d>
          <a:sp3d/>
        </p:spPr>
        <p:txBody>
          <a:bodyPr lIns="68543" tIns="34272" rIns="68543" bIns="34272"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0000"/>
              </a:lnSpc>
              <a:defRPr/>
            </a:pPr>
            <a:r>
              <a:rPr lang="en-US" altLang="zh-CN" sz="1400" b="1" dirty="0" smtClean="0">
                <a:solidFill>
                  <a:sysClr val="window" lastClr="FFFFFF">
                    <a:lumMod val="95000"/>
                  </a:sysClr>
                </a:solidFill>
                <a:latin typeface="微软雅黑" panose="020B0503020204020204" pitchFamily="34" charset="-122"/>
                <a:ea typeface="微软雅黑" panose="020B0503020204020204" pitchFamily="34" charset="-122"/>
                <a:sym typeface="微软雅黑" panose="020B0503020204020204" pitchFamily="34" charset="-122"/>
              </a:rPr>
              <a:t>Variance Weighting</a:t>
            </a:r>
            <a:endParaRPr lang="zh-CN" altLang="zh-CN" sz="1400" b="1" dirty="0">
              <a:solidFill>
                <a:sysClr val="window" lastClr="FFFFFF">
                  <a:lumMod val="95000"/>
                </a:sys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6" name="文本2">
            <a:extLst>
              <a:ext uri="{FF2B5EF4-FFF2-40B4-BE49-F238E27FC236}">
                <a16:creationId xmlns="" xmlns:a16="http://schemas.microsoft.com/office/drawing/2014/main" id="{B8562BFF-324E-4ED7-BE16-FF94D7B916D9}"/>
              </a:ext>
            </a:extLst>
          </p:cNvPr>
          <p:cNvSpPr>
            <a:spLocks noChangeArrowheads="1"/>
          </p:cNvSpPr>
          <p:nvPr/>
        </p:nvSpPr>
        <p:spPr bwMode="auto">
          <a:xfrm>
            <a:off x="3779912" y="3457940"/>
            <a:ext cx="3370263" cy="659831"/>
          </a:xfrm>
          <a:prstGeom prst="roundRect">
            <a:avLst>
              <a:gd name="adj" fmla="val 11505"/>
            </a:avLst>
          </a:prstGeom>
          <a:solidFill>
            <a:schemeClr val="bg2"/>
          </a:solidFill>
          <a:ln>
            <a:noFill/>
          </a:ln>
          <a:extLst>
            <a:ext uri="{91240B29-F687-4F45-9708-019B960494DF}">
              <a14:hiddenLine xmlns:a14="http://schemas.microsoft.com/office/drawing/2010/main" w="25400">
                <a:solidFill>
                  <a:srgbClr val="000000"/>
                </a:solidFill>
                <a:round/>
                <a:headEnd/>
                <a:tailEnd/>
              </a14:hiddenLine>
            </a:ext>
          </a:extLst>
        </p:spPr>
        <p:txBody>
          <a:bodyPr lIns="68543" tIns="34272" rIns="68543" bIns="34272"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lgn="ctr" eaLnBrk="1" hangingPunct="1">
              <a:lnSpc>
                <a:spcPct val="120000"/>
              </a:lnSpc>
              <a:spcBef>
                <a:spcPct val="0"/>
              </a:spcBef>
              <a:buFont typeface="Arial" panose="020B0604020202020204" pitchFamily="34" charset="0"/>
              <a:buNone/>
            </a:pPr>
            <a:r>
              <a:rPr lang="en-US" altLang="zh-CN" sz="1200" b="1" dirty="0" smtClean="0">
                <a:solidFill>
                  <a:schemeClr val="bg1"/>
                </a:solidFill>
                <a:sym typeface="微软雅黑" panose="020B0503020204020204" pitchFamily="34" charset="-122"/>
              </a:rPr>
              <a:t>Weight Threshold</a:t>
            </a:r>
            <a:endParaRPr lang="en-US" altLang="zh-CN" sz="1200" b="1" dirty="0">
              <a:solidFill>
                <a:schemeClr val="bg1"/>
              </a:solidFill>
              <a:sym typeface="微软雅黑" panose="020B0503020204020204" pitchFamily="34" charset="-122"/>
            </a:endParaRPr>
          </a:p>
        </p:txBody>
      </p:sp>
      <p:sp>
        <p:nvSpPr>
          <p:cNvPr id="37" name="标题2">
            <a:extLst>
              <a:ext uri="{FF2B5EF4-FFF2-40B4-BE49-F238E27FC236}">
                <a16:creationId xmlns="" xmlns:a16="http://schemas.microsoft.com/office/drawing/2014/main" id="{17054777-3DFC-43DD-9809-2A51FAA41E13}"/>
              </a:ext>
            </a:extLst>
          </p:cNvPr>
          <p:cNvSpPr>
            <a:spLocks noChangeArrowheads="1"/>
          </p:cNvSpPr>
          <p:nvPr/>
        </p:nvSpPr>
        <p:spPr bwMode="gray">
          <a:xfrm>
            <a:off x="1511809" y="3457940"/>
            <a:ext cx="1983869" cy="649224"/>
          </a:xfrm>
          <a:prstGeom prst="roundRect">
            <a:avLst>
              <a:gd name="adj" fmla="val 11921"/>
            </a:avLst>
          </a:prstGeom>
          <a:solidFill>
            <a:schemeClr val="tx2"/>
          </a:solidFill>
          <a:ln w="25400" cap="flat" cmpd="sng" algn="ctr">
            <a:noFill/>
            <a:prstDash val="solid"/>
          </a:ln>
          <a:effectLst/>
          <a:scene3d>
            <a:camera prst="orthographicFront">
              <a:rot lat="0" lon="0" rev="0"/>
            </a:camera>
            <a:lightRig rig="contrasting" dir="t">
              <a:rot lat="0" lon="0" rev="7800000"/>
            </a:lightRig>
          </a:scene3d>
          <a:sp3d/>
        </p:spPr>
        <p:txBody>
          <a:bodyPr lIns="68543" tIns="34272" rIns="68543" bIns="34272"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0000"/>
              </a:lnSpc>
              <a:defRPr/>
            </a:pPr>
            <a:r>
              <a:rPr lang="en-US" altLang="zh-CN" sz="1400" b="1" dirty="0" smtClean="0">
                <a:solidFill>
                  <a:sysClr val="window" lastClr="FFFFFF">
                    <a:lumMod val="95000"/>
                  </a:sysClr>
                </a:solidFill>
                <a:latin typeface="微软雅黑" panose="020B0503020204020204" pitchFamily="34" charset="-122"/>
                <a:ea typeface="微软雅黑" panose="020B0503020204020204" pitchFamily="34" charset="-122"/>
                <a:sym typeface="微软雅黑" panose="020B0503020204020204" pitchFamily="34" charset="-122"/>
              </a:rPr>
              <a:t>Selecting Neighbors</a:t>
            </a:r>
            <a:endParaRPr lang="zh-CN" altLang="zh-CN" sz="1400" b="1" dirty="0">
              <a:solidFill>
                <a:sysClr val="window" lastClr="FFFFFF">
                  <a:lumMod val="95000"/>
                </a:sys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8" name="文本3">
            <a:extLst>
              <a:ext uri="{FF2B5EF4-FFF2-40B4-BE49-F238E27FC236}">
                <a16:creationId xmlns="" xmlns:a16="http://schemas.microsoft.com/office/drawing/2014/main" id="{5C8A2BFE-2276-4D70-9738-75210DC6254E}"/>
              </a:ext>
            </a:extLst>
          </p:cNvPr>
          <p:cNvSpPr>
            <a:spLocks noChangeArrowheads="1"/>
          </p:cNvSpPr>
          <p:nvPr/>
        </p:nvSpPr>
        <p:spPr bwMode="auto">
          <a:xfrm>
            <a:off x="3778324" y="4363397"/>
            <a:ext cx="3373438" cy="619223"/>
          </a:xfrm>
          <a:prstGeom prst="roundRect">
            <a:avLst>
              <a:gd name="adj" fmla="val 11505"/>
            </a:avLst>
          </a:prstGeom>
          <a:solidFill>
            <a:schemeClr val="bg2"/>
          </a:solidFill>
          <a:ln>
            <a:noFill/>
          </a:ln>
          <a:extLst>
            <a:ext uri="{91240B29-F687-4F45-9708-019B960494DF}">
              <a14:hiddenLine xmlns:a14="http://schemas.microsoft.com/office/drawing/2010/main" w="25400">
                <a:solidFill>
                  <a:srgbClr val="000000"/>
                </a:solidFill>
                <a:round/>
                <a:headEnd/>
                <a:tailEnd/>
              </a14:hiddenLine>
            </a:ext>
          </a:extLst>
        </p:spPr>
        <p:txBody>
          <a:bodyPr lIns="68543" tIns="34272" rIns="68543" bIns="34272"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lgn="ctr" eaLnBrk="1" hangingPunct="1">
              <a:lnSpc>
                <a:spcPct val="120000"/>
              </a:lnSpc>
              <a:spcBef>
                <a:spcPct val="0"/>
              </a:spcBef>
              <a:buFont typeface="Arial" panose="020B0604020202020204" pitchFamily="34" charset="0"/>
              <a:buNone/>
            </a:pPr>
            <a:r>
              <a:rPr lang="en-US" altLang="zh-CN" sz="1200" b="1" dirty="0" smtClean="0">
                <a:solidFill>
                  <a:schemeClr val="bg1"/>
                </a:solidFill>
                <a:sym typeface="微软雅黑" panose="020B0503020204020204" pitchFamily="34" charset="-122"/>
              </a:rPr>
              <a:t>Deviation for Mean</a:t>
            </a:r>
            <a:endParaRPr lang="en-US" altLang="zh-CN" sz="1200" b="1" dirty="0">
              <a:solidFill>
                <a:schemeClr val="bg1"/>
              </a:solidFill>
              <a:sym typeface="微软雅黑" panose="020B0503020204020204" pitchFamily="34" charset="-122"/>
            </a:endParaRPr>
          </a:p>
        </p:txBody>
      </p:sp>
      <p:sp>
        <p:nvSpPr>
          <p:cNvPr id="39" name="标题3">
            <a:extLst>
              <a:ext uri="{FF2B5EF4-FFF2-40B4-BE49-F238E27FC236}">
                <a16:creationId xmlns="" xmlns:a16="http://schemas.microsoft.com/office/drawing/2014/main" id="{EF201CA2-2AD3-4BEF-9E29-3A98403A34D6}"/>
              </a:ext>
            </a:extLst>
          </p:cNvPr>
          <p:cNvSpPr>
            <a:spLocks noChangeArrowheads="1"/>
          </p:cNvSpPr>
          <p:nvPr/>
        </p:nvSpPr>
        <p:spPr bwMode="gray">
          <a:xfrm>
            <a:off x="1511430" y="4372589"/>
            <a:ext cx="1998150" cy="610031"/>
          </a:xfrm>
          <a:prstGeom prst="roundRect">
            <a:avLst>
              <a:gd name="adj" fmla="val 11921"/>
            </a:avLst>
          </a:prstGeom>
          <a:solidFill>
            <a:schemeClr val="tx2"/>
          </a:solidFill>
          <a:ln w="25400" cap="flat" cmpd="sng" algn="ctr">
            <a:noFill/>
            <a:prstDash val="solid"/>
          </a:ln>
          <a:effectLst/>
          <a:scene3d>
            <a:camera prst="orthographicFront">
              <a:rot lat="0" lon="0" rev="0"/>
            </a:camera>
            <a:lightRig rig="contrasting" dir="t">
              <a:rot lat="0" lon="0" rev="7800000"/>
            </a:lightRig>
          </a:scene3d>
          <a:sp3d/>
        </p:spPr>
        <p:txBody>
          <a:bodyPr lIns="68543" tIns="34272" rIns="68543" bIns="34272"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0000"/>
              </a:lnSpc>
              <a:defRPr/>
            </a:pPr>
            <a:r>
              <a:rPr lang="en-US" altLang="zh-CN" sz="1400" b="1" dirty="0" smtClean="0">
                <a:solidFill>
                  <a:sysClr val="window" lastClr="FFFFFF">
                    <a:lumMod val="95000"/>
                  </a:sysClr>
                </a:solidFill>
                <a:latin typeface="微软雅黑" panose="020B0503020204020204" pitchFamily="34" charset="-122"/>
                <a:ea typeface="微软雅黑" panose="020B0503020204020204" pitchFamily="34" charset="-122"/>
                <a:sym typeface="微软雅黑" panose="020B0503020204020204" pitchFamily="34" charset="-122"/>
              </a:rPr>
              <a:t>Rating Normalization</a:t>
            </a:r>
            <a:endParaRPr lang="zh-CN" altLang="zh-CN" sz="1400" b="1" dirty="0">
              <a:solidFill>
                <a:sysClr val="window" lastClr="FFFFFF">
                  <a:lumMod val="95000"/>
                </a:sys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Tree>
    <p:extLst>
      <p:ext uri="{BB962C8B-B14F-4D97-AF65-F5344CB8AC3E}">
        <p14:creationId xmlns:p14="http://schemas.microsoft.com/office/powerpoint/2010/main" val="1079774052"/>
      </p:ext>
    </p:extLst>
  </p:cSld>
  <p:clrMapOvr>
    <a:masterClrMapping/>
  </p:clrMapOvr>
  <p:transition spd="med" advTm="0">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62"/>
                                        </p:tgtEl>
                                        <p:attrNameLst>
                                          <p:attrName>style.visibility</p:attrName>
                                        </p:attrNameLst>
                                      </p:cBhvr>
                                      <p:to>
                                        <p:strVal val="visible"/>
                                      </p:to>
                                    </p:set>
                                    <p:animEffect transition="in" filter="wipe(left)">
                                      <p:cBhvr>
                                        <p:cTn id="7" dur="500"/>
                                        <p:tgtEl>
                                          <p:spTgt spid="62"/>
                                        </p:tgtEl>
                                      </p:cBhvr>
                                    </p:animEffect>
                                  </p:childTnLst>
                                </p:cTn>
                              </p:par>
                            </p:childTnLst>
                          </p:cTn>
                        </p:par>
                        <p:par>
                          <p:cTn id="8" fill="hold" nodeType="afterGroup">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67"/>
                                        </p:tgtEl>
                                        <p:attrNameLst>
                                          <p:attrName>style.visibility</p:attrName>
                                        </p:attrNameLst>
                                      </p:cBhvr>
                                      <p:to>
                                        <p:strVal val="visible"/>
                                      </p:to>
                                    </p:set>
                                    <p:animEffect transition="in" filter="wipe(left)">
                                      <p:cBhvr>
                                        <p:cTn id="11" dur="500"/>
                                        <p:tgtEl>
                                          <p:spTgt spid="67"/>
                                        </p:tgtEl>
                                      </p:cBhvr>
                                    </p:animEffect>
                                  </p:childTnLst>
                                </p:cTn>
                              </p:par>
                            </p:childTnLst>
                          </p:cTn>
                        </p:par>
                        <p:par>
                          <p:cTn id="12" fill="hold" nodeType="afterGroup">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63"/>
                                        </p:tgtEl>
                                        <p:attrNameLst>
                                          <p:attrName>style.visibility</p:attrName>
                                        </p:attrNameLst>
                                      </p:cBhvr>
                                      <p:to>
                                        <p:strVal val="visible"/>
                                      </p:to>
                                    </p:set>
                                    <p:animEffect transition="in" filter="wipe(left)">
                                      <p:cBhvr>
                                        <p:cTn id="15" dur="500"/>
                                        <p:tgtEl>
                                          <p:spTgt spid="63"/>
                                        </p:tgtEl>
                                      </p:cBhvr>
                                    </p:animEffect>
                                  </p:childTnLst>
                                </p:cTn>
                              </p:par>
                            </p:childTnLst>
                          </p:cTn>
                        </p:par>
                        <p:par>
                          <p:cTn id="16" fill="hold" nodeType="afterGroup">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68"/>
                                        </p:tgtEl>
                                        <p:attrNameLst>
                                          <p:attrName>style.visibility</p:attrName>
                                        </p:attrNameLst>
                                      </p:cBhvr>
                                      <p:to>
                                        <p:strVal val="visible"/>
                                      </p:to>
                                    </p:set>
                                    <p:animEffect transition="in" filter="wipe(left)">
                                      <p:cBhvr>
                                        <p:cTn id="19" dur="500"/>
                                        <p:tgtEl>
                                          <p:spTgt spid="68"/>
                                        </p:tgtEl>
                                      </p:cBhvr>
                                    </p:animEffect>
                                  </p:childTnLst>
                                </p:cTn>
                              </p:par>
                            </p:childTnLst>
                          </p:cTn>
                        </p:par>
                        <p:par>
                          <p:cTn id="20" fill="hold" nodeType="afterGroup">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69"/>
                                        </p:tgtEl>
                                        <p:attrNameLst>
                                          <p:attrName>style.visibility</p:attrName>
                                        </p:attrNameLst>
                                      </p:cBhvr>
                                      <p:to>
                                        <p:strVal val="visible"/>
                                      </p:to>
                                    </p:set>
                                    <p:animEffect transition="in" filter="wipe(left)">
                                      <p:cBhvr>
                                        <p:cTn id="23" dur="500"/>
                                        <p:tgtEl>
                                          <p:spTgt spid="69"/>
                                        </p:tgtEl>
                                      </p:cBhvr>
                                    </p:animEffect>
                                  </p:childTnLst>
                                </p:cTn>
                              </p:par>
                            </p:childTnLst>
                          </p:cTn>
                        </p:par>
                        <p:par>
                          <p:cTn id="24" fill="hold">
                            <p:stCondLst>
                              <p:cond delay="2500"/>
                            </p:stCondLst>
                            <p:childTnLst>
                              <p:par>
                                <p:cTn id="25" presetID="22" presetClass="entr" presetSubtype="8" fill="hold" grpId="0" nodeType="afterEffect">
                                  <p:stCondLst>
                                    <p:cond delay="0"/>
                                  </p:stCondLst>
                                  <p:childTnLst>
                                    <p:set>
                                      <p:cBhvr>
                                        <p:cTn id="26" dur="1" fill="hold">
                                          <p:stCondLst>
                                            <p:cond delay="0"/>
                                          </p:stCondLst>
                                        </p:cTn>
                                        <p:tgtEl>
                                          <p:spTgt spid="29"/>
                                        </p:tgtEl>
                                        <p:attrNameLst>
                                          <p:attrName>style.visibility</p:attrName>
                                        </p:attrNameLst>
                                      </p:cBhvr>
                                      <p:to>
                                        <p:strVal val="visible"/>
                                      </p:to>
                                    </p:set>
                                    <p:animEffect transition="in" filter="wipe(left)">
                                      <p:cBhvr>
                                        <p:cTn id="27" dur="500"/>
                                        <p:tgtEl>
                                          <p:spTgt spid="29"/>
                                        </p:tgtEl>
                                      </p:cBhvr>
                                    </p:animEffect>
                                  </p:childTnLst>
                                </p:cTn>
                              </p:par>
                            </p:childTnLst>
                          </p:cTn>
                        </p:par>
                        <p:par>
                          <p:cTn id="28" fill="hold">
                            <p:stCondLst>
                              <p:cond delay="3000"/>
                            </p:stCondLst>
                            <p:childTnLst>
                              <p:par>
                                <p:cTn id="29" presetID="22" presetClass="entr" presetSubtype="8" fill="hold" nodeType="afterEffect">
                                  <p:stCondLst>
                                    <p:cond delay="0"/>
                                  </p:stCondLst>
                                  <p:childTnLst>
                                    <p:set>
                                      <p:cBhvr>
                                        <p:cTn id="30" dur="1" fill="hold">
                                          <p:stCondLst>
                                            <p:cond delay="0"/>
                                          </p:stCondLst>
                                        </p:cTn>
                                        <p:tgtEl>
                                          <p:spTgt spid="31"/>
                                        </p:tgtEl>
                                        <p:attrNameLst>
                                          <p:attrName>style.visibility</p:attrName>
                                        </p:attrNameLst>
                                      </p:cBhvr>
                                      <p:to>
                                        <p:strVal val="visible"/>
                                      </p:to>
                                    </p:set>
                                    <p:animEffect transition="in" filter="wipe(left)">
                                      <p:cBhvr>
                                        <p:cTn id="31" dur="500"/>
                                        <p:tgtEl>
                                          <p:spTgt spid="31"/>
                                        </p:tgtEl>
                                      </p:cBhvr>
                                    </p:animEffect>
                                  </p:childTnLst>
                                </p:cTn>
                              </p:par>
                            </p:childTnLst>
                          </p:cTn>
                        </p:par>
                        <p:par>
                          <p:cTn id="32" fill="hold">
                            <p:stCondLst>
                              <p:cond delay="3500"/>
                            </p:stCondLst>
                            <p:childTnLst>
                              <p:par>
                                <p:cTn id="33" presetID="22" presetClass="entr" presetSubtype="8" fill="hold" grpId="0" nodeType="afterEffect">
                                  <p:stCondLst>
                                    <p:cond delay="0"/>
                                  </p:stCondLst>
                                  <p:childTnLst>
                                    <p:set>
                                      <p:cBhvr>
                                        <p:cTn id="34" dur="1" fill="hold">
                                          <p:stCondLst>
                                            <p:cond delay="0"/>
                                          </p:stCondLst>
                                        </p:cTn>
                                        <p:tgtEl>
                                          <p:spTgt spid="30"/>
                                        </p:tgtEl>
                                        <p:attrNameLst>
                                          <p:attrName>style.visibility</p:attrName>
                                        </p:attrNameLst>
                                      </p:cBhvr>
                                      <p:to>
                                        <p:strVal val="visible"/>
                                      </p:to>
                                    </p:set>
                                    <p:animEffect transition="in" filter="wipe(left)">
                                      <p:cBhvr>
                                        <p:cTn id="35" dur="500"/>
                                        <p:tgtEl>
                                          <p:spTgt spid="30"/>
                                        </p:tgtEl>
                                      </p:cBhvr>
                                    </p:animEffect>
                                  </p:childTnLst>
                                </p:cTn>
                              </p:par>
                            </p:childTnLst>
                          </p:cTn>
                        </p:par>
                        <p:par>
                          <p:cTn id="36" fill="hold">
                            <p:stCondLst>
                              <p:cond delay="4000"/>
                            </p:stCondLst>
                            <p:childTnLst>
                              <p:par>
                                <p:cTn id="37" presetID="22" presetClass="entr" presetSubtype="8" fill="hold" nodeType="afterEffect">
                                  <p:stCondLst>
                                    <p:cond delay="0"/>
                                  </p:stCondLst>
                                  <p:childTnLst>
                                    <p:set>
                                      <p:cBhvr>
                                        <p:cTn id="38" dur="1" fill="hold">
                                          <p:stCondLst>
                                            <p:cond delay="0"/>
                                          </p:stCondLst>
                                        </p:cTn>
                                        <p:tgtEl>
                                          <p:spTgt spid="33"/>
                                        </p:tgtEl>
                                        <p:attrNameLst>
                                          <p:attrName>style.visibility</p:attrName>
                                        </p:attrNameLst>
                                      </p:cBhvr>
                                      <p:to>
                                        <p:strVal val="visible"/>
                                      </p:to>
                                    </p:set>
                                    <p:animEffect transition="in" filter="wipe(left)">
                                      <p:cBhvr>
                                        <p:cTn id="39" dur="500"/>
                                        <p:tgtEl>
                                          <p:spTgt spid="33"/>
                                        </p:tgtEl>
                                      </p:cBhvr>
                                    </p:animEffect>
                                  </p:childTnLst>
                                </p:cTn>
                              </p:par>
                            </p:childTnLst>
                          </p:cTn>
                        </p:par>
                        <p:par>
                          <p:cTn id="40" fill="hold">
                            <p:stCondLst>
                              <p:cond delay="4500"/>
                            </p:stCondLst>
                            <p:childTnLst>
                              <p:par>
                                <p:cTn id="41" presetID="22" presetClass="entr" presetSubtype="8" fill="hold" grpId="0" nodeType="afterEffect">
                                  <p:stCondLst>
                                    <p:cond delay="0"/>
                                  </p:stCondLst>
                                  <p:childTnLst>
                                    <p:set>
                                      <p:cBhvr>
                                        <p:cTn id="42" dur="1" fill="hold">
                                          <p:stCondLst>
                                            <p:cond delay="0"/>
                                          </p:stCondLst>
                                        </p:cTn>
                                        <p:tgtEl>
                                          <p:spTgt spid="32"/>
                                        </p:tgtEl>
                                        <p:attrNameLst>
                                          <p:attrName>style.visibility</p:attrName>
                                        </p:attrNameLst>
                                      </p:cBhvr>
                                      <p:to>
                                        <p:strVal val="visible"/>
                                      </p:to>
                                    </p:set>
                                    <p:animEffect transition="in" filter="wipe(left)">
                                      <p:cBhvr>
                                        <p:cTn id="43" dur="500"/>
                                        <p:tgtEl>
                                          <p:spTgt spid="32"/>
                                        </p:tgtEl>
                                      </p:cBhvr>
                                    </p:animEffect>
                                  </p:childTnLst>
                                </p:cTn>
                              </p:par>
                            </p:childTnLst>
                          </p:cTn>
                        </p:par>
                        <p:par>
                          <p:cTn id="44" fill="hold">
                            <p:stCondLst>
                              <p:cond delay="5000"/>
                            </p:stCondLst>
                            <p:childTnLst>
                              <p:par>
                                <p:cTn id="45" presetID="22" presetClass="entr" presetSubtype="8" fill="hold" nodeType="afterEffect">
                                  <p:stCondLst>
                                    <p:cond delay="0"/>
                                  </p:stCondLst>
                                  <p:childTnLst>
                                    <p:set>
                                      <p:cBhvr>
                                        <p:cTn id="46" dur="1" fill="hold">
                                          <p:stCondLst>
                                            <p:cond delay="0"/>
                                          </p:stCondLst>
                                        </p:cTn>
                                        <p:tgtEl>
                                          <p:spTgt spid="35"/>
                                        </p:tgtEl>
                                        <p:attrNameLst>
                                          <p:attrName>style.visibility</p:attrName>
                                        </p:attrNameLst>
                                      </p:cBhvr>
                                      <p:to>
                                        <p:strVal val="visible"/>
                                      </p:to>
                                    </p:set>
                                    <p:animEffect transition="in" filter="wipe(left)">
                                      <p:cBhvr>
                                        <p:cTn id="47" dur="500"/>
                                        <p:tgtEl>
                                          <p:spTgt spid="35"/>
                                        </p:tgtEl>
                                      </p:cBhvr>
                                    </p:animEffect>
                                  </p:childTnLst>
                                </p:cTn>
                              </p:par>
                            </p:childTnLst>
                          </p:cTn>
                        </p:par>
                        <p:par>
                          <p:cTn id="48" fill="hold">
                            <p:stCondLst>
                              <p:cond delay="5500"/>
                            </p:stCondLst>
                            <p:childTnLst>
                              <p:par>
                                <p:cTn id="49" presetID="22" presetClass="entr" presetSubtype="8" fill="hold" grpId="0" nodeType="afterEffect">
                                  <p:stCondLst>
                                    <p:cond delay="0"/>
                                  </p:stCondLst>
                                  <p:childTnLst>
                                    <p:set>
                                      <p:cBhvr>
                                        <p:cTn id="50" dur="1" fill="hold">
                                          <p:stCondLst>
                                            <p:cond delay="0"/>
                                          </p:stCondLst>
                                        </p:cTn>
                                        <p:tgtEl>
                                          <p:spTgt spid="34"/>
                                        </p:tgtEl>
                                        <p:attrNameLst>
                                          <p:attrName>style.visibility</p:attrName>
                                        </p:attrNameLst>
                                      </p:cBhvr>
                                      <p:to>
                                        <p:strVal val="visible"/>
                                      </p:to>
                                    </p:set>
                                    <p:animEffect transition="in" filter="wipe(left)">
                                      <p:cBhvr>
                                        <p:cTn id="51" dur="500"/>
                                        <p:tgtEl>
                                          <p:spTgt spid="34"/>
                                        </p:tgtEl>
                                      </p:cBhvr>
                                    </p:animEffect>
                                  </p:childTnLst>
                                </p:cTn>
                              </p:par>
                            </p:childTnLst>
                          </p:cTn>
                        </p:par>
                        <p:par>
                          <p:cTn id="52" fill="hold">
                            <p:stCondLst>
                              <p:cond delay="6000"/>
                            </p:stCondLst>
                            <p:childTnLst>
                              <p:par>
                                <p:cTn id="53" presetID="22" presetClass="entr" presetSubtype="8" fill="hold" nodeType="afterEffect">
                                  <p:stCondLst>
                                    <p:cond delay="0"/>
                                  </p:stCondLst>
                                  <p:childTnLst>
                                    <p:set>
                                      <p:cBhvr>
                                        <p:cTn id="54" dur="1" fill="hold">
                                          <p:stCondLst>
                                            <p:cond delay="0"/>
                                          </p:stCondLst>
                                        </p:cTn>
                                        <p:tgtEl>
                                          <p:spTgt spid="37"/>
                                        </p:tgtEl>
                                        <p:attrNameLst>
                                          <p:attrName>style.visibility</p:attrName>
                                        </p:attrNameLst>
                                      </p:cBhvr>
                                      <p:to>
                                        <p:strVal val="visible"/>
                                      </p:to>
                                    </p:set>
                                    <p:animEffect transition="in" filter="wipe(left)">
                                      <p:cBhvr>
                                        <p:cTn id="55" dur="500"/>
                                        <p:tgtEl>
                                          <p:spTgt spid="37"/>
                                        </p:tgtEl>
                                      </p:cBhvr>
                                    </p:animEffect>
                                  </p:childTnLst>
                                </p:cTn>
                              </p:par>
                            </p:childTnLst>
                          </p:cTn>
                        </p:par>
                        <p:par>
                          <p:cTn id="56" fill="hold">
                            <p:stCondLst>
                              <p:cond delay="6500"/>
                            </p:stCondLst>
                            <p:childTnLst>
                              <p:par>
                                <p:cTn id="57" presetID="22" presetClass="entr" presetSubtype="8" fill="hold" grpId="0" nodeType="afterEffect">
                                  <p:stCondLst>
                                    <p:cond delay="0"/>
                                  </p:stCondLst>
                                  <p:childTnLst>
                                    <p:set>
                                      <p:cBhvr>
                                        <p:cTn id="58" dur="1" fill="hold">
                                          <p:stCondLst>
                                            <p:cond delay="0"/>
                                          </p:stCondLst>
                                        </p:cTn>
                                        <p:tgtEl>
                                          <p:spTgt spid="36"/>
                                        </p:tgtEl>
                                        <p:attrNameLst>
                                          <p:attrName>style.visibility</p:attrName>
                                        </p:attrNameLst>
                                      </p:cBhvr>
                                      <p:to>
                                        <p:strVal val="visible"/>
                                      </p:to>
                                    </p:set>
                                    <p:animEffect transition="in" filter="wipe(left)">
                                      <p:cBhvr>
                                        <p:cTn id="59" dur="500"/>
                                        <p:tgtEl>
                                          <p:spTgt spid="36"/>
                                        </p:tgtEl>
                                      </p:cBhvr>
                                    </p:animEffect>
                                  </p:childTnLst>
                                </p:cTn>
                              </p:par>
                            </p:childTnLst>
                          </p:cTn>
                        </p:par>
                        <p:par>
                          <p:cTn id="60" fill="hold">
                            <p:stCondLst>
                              <p:cond delay="7000"/>
                            </p:stCondLst>
                            <p:childTnLst>
                              <p:par>
                                <p:cTn id="61" presetID="22" presetClass="entr" presetSubtype="8" fill="hold" nodeType="afterEffect">
                                  <p:stCondLst>
                                    <p:cond delay="0"/>
                                  </p:stCondLst>
                                  <p:childTnLst>
                                    <p:set>
                                      <p:cBhvr>
                                        <p:cTn id="62" dur="1" fill="hold">
                                          <p:stCondLst>
                                            <p:cond delay="0"/>
                                          </p:stCondLst>
                                        </p:cTn>
                                        <p:tgtEl>
                                          <p:spTgt spid="39"/>
                                        </p:tgtEl>
                                        <p:attrNameLst>
                                          <p:attrName>style.visibility</p:attrName>
                                        </p:attrNameLst>
                                      </p:cBhvr>
                                      <p:to>
                                        <p:strVal val="visible"/>
                                      </p:to>
                                    </p:set>
                                    <p:animEffect transition="in" filter="wipe(left)">
                                      <p:cBhvr>
                                        <p:cTn id="63" dur="500"/>
                                        <p:tgtEl>
                                          <p:spTgt spid="39"/>
                                        </p:tgtEl>
                                      </p:cBhvr>
                                    </p:animEffect>
                                  </p:childTnLst>
                                </p:cTn>
                              </p:par>
                            </p:childTnLst>
                          </p:cTn>
                        </p:par>
                        <p:par>
                          <p:cTn id="64" fill="hold">
                            <p:stCondLst>
                              <p:cond delay="7500"/>
                            </p:stCondLst>
                            <p:childTnLst>
                              <p:par>
                                <p:cTn id="65" presetID="22" presetClass="entr" presetSubtype="8" fill="hold" grpId="0" nodeType="afterEffect">
                                  <p:stCondLst>
                                    <p:cond delay="0"/>
                                  </p:stCondLst>
                                  <p:childTnLst>
                                    <p:set>
                                      <p:cBhvr>
                                        <p:cTn id="66" dur="1" fill="hold">
                                          <p:stCondLst>
                                            <p:cond delay="0"/>
                                          </p:stCondLst>
                                        </p:cTn>
                                        <p:tgtEl>
                                          <p:spTgt spid="38"/>
                                        </p:tgtEl>
                                        <p:attrNameLst>
                                          <p:attrName>style.visibility</p:attrName>
                                        </p:attrNameLst>
                                      </p:cBhvr>
                                      <p:to>
                                        <p:strVal val="visible"/>
                                      </p:to>
                                    </p:set>
                                    <p:animEffect transition="in" filter="wipe(left)">
                                      <p:cBhvr>
                                        <p:cTn id="67"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p:bldP spid="63" grpId="0"/>
      <p:bldP spid="67" grpId="0"/>
      <p:bldP spid="68" grpId="0"/>
      <p:bldP spid="69" grpId="0"/>
      <p:bldP spid="29" grpId="0"/>
      <p:bldP spid="30" grpId="0" animBg="1"/>
      <p:bldP spid="32" grpId="0" animBg="1"/>
      <p:bldP spid="34" grpId="0" animBg="1"/>
      <p:bldP spid="36" grpId="0" animBg="1"/>
      <p:bldP spid="3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30000"/>
            <a:lum/>
          </a:blip>
          <a:srcRect/>
          <a:stretch>
            <a:fillRect t="-39000" b="-39000"/>
          </a:stretch>
        </a:blipFill>
        <a:effectLst/>
      </p:bgPr>
    </p:bg>
    <p:spTree>
      <p:nvGrpSpPr>
        <p:cNvPr id="1" name=""/>
        <p:cNvGrpSpPr/>
        <p:nvPr/>
      </p:nvGrpSpPr>
      <p:grpSpPr>
        <a:xfrm>
          <a:off x="0" y="0"/>
          <a:ext cx="0" cy="0"/>
          <a:chOff x="0" y="0"/>
          <a:chExt cx="0" cy="0"/>
        </a:xfrm>
      </p:grpSpPr>
      <p:sp>
        <p:nvSpPr>
          <p:cNvPr id="188" name="矩形 187">
            <a:extLst>
              <a:ext uri="{FF2B5EF4-FFF2-40B4-BE49-F238E27FC236}">
                <a16:creationId xmlns="" xmlns:a16="http://schemas.microsoft.com/office/drawing/2014/main" id="{4D9CD2F6-2F63-40CF-BF69-93B0318C4F00}"/>
              </a:ext>
            </a:extLst>
          </p:cNvPr>
          <p:cNvSpPr/>
          <p:nvPr/>
        </p:nvSpPr>
        <p:spPr>
          <a:xfrm>
            <a:off x="242094" y="754403"/>
            <a:ext cx="8290346" cy="4254975"/>
          </a:xfrm>
          <a:prstGeom prst="rect">
            <a:avLst/>
          </a:prstGeom>
        </p:spPr>
        <p:txBody>
          <a:bodyPr wrap="square" lIns="68543" tIns="34272" rIns="68543" bIns="34272">
            <a:spAutoFit/>
          </a:bodyPr>
          <a:lstStyle/>
          <a:p>
            <a:pPr marL="285750" indent="-285750" eaLnBrk="1" fontAlgn="auto" hangingPunct="1">
              <a:spcBef>
                <a:spcPts val="0"/>
              </a:spcBef>
              <a:spcAft>
                <a:spcPts val="0"/>
              </a:spcAft>
              <a:buFont typeface="Arial" charset="0"/>
              <a:buChar char="•"/>
              <a:defRPr/>
            </a:pPr>
            <a:r>
              <a:rPr lang="en-US" altLang="zh-CN" sz="1600" b="1" dirty="0" smtClean="0">
                <a:solidFill>
                  <a:schemeClr val="tx1">
                    <a:lumMod val="75000"/>
                    <a:lumOff val="25000"/>
                  </a:schemeClr>
                </a:solidFill>
                <a:latin typeface="Times" charset="0"/>
                <a:ea typeface="Times" charset="0"/>
                <a:cs typeface="Times" charset="0"/>
                <a:sym typeface="微软雅黑" panose="020B0503020204020204" pitchFamily="34" charset="-122"/>
              </a:rPr>
              <a:t>Pearson </a:t>
            </a:r>
            <a:r>
              <a:rPr lang="en-US" altLang="zh-CN" sz="1600" b="1" dirty="0" smtClean="0">
                <a:solidFill>
                  <a:schemeClr val="tx1">
                    <a:lumMod val="75000"/>
                    <a:lumOff val="25000"/>
                  </a:schemeClr>
                </a:solidFill>
                <a:latin typeface="Times" charset="0"/>
                <a:ea typeface="Times" charset="0"/>
                <a:cs typeface="Times" charset="0"/>
                <a:sym typeface="微软雅黑" panose="020B0503020204020204" pitchFamily="34" charset="-122"/>
              </a:rPr>
              <a:t>Correlation</a:t>
            </a:r>
          </a:p>
          <a:p>
            <a:pPr eaLnBrk="1" fontAlgn="auto" hangingPunct="1">
              <a:spcBef>
                <a:spcPts val="0"/>
              </a:spcBef>
              <a:spcAft>
                <a:spcPts val="0"/>
              </a:spcAft>
              <a:defRPr/>
            </a:pPr>
            <a:r>
              <a:rPr lang="en-US" altLang="zh-CN" sz="1600" dirty="0">
                <a:solidFill>
                  <a:schemeClr val="tx1">
                    <a:lumMod val="75000"/>
                    <a:lumOff val="25000"/>
                  </a:schemeClr>
                </a:solidFill>
                <a:latin typeface="Times" charset="0"/>
                <a:ea typeface="Times" charset="0"/>
                <a:cs typeface="Times" charset="0"/>
                <a:sym typeface="微软雅黑" panose="020B0503020204020204" pitchFamily="34" charset="-122"/>
              </a:rPr>
              <a:t>     </a:t>
            </a:r>
            <a:r>
              <a:rPr lang="en-US" altLang="zh-CN" sz="1600" dirty="0" smtClean="0">
                <a:solidFill>
                  <a:schemeClr val="tx1">
                    <a:lumMod val="75000"/>
                    <a:lumOff val="25000"/>
                  </a:schemeClr>
                </a:solidFill>
                <a:latin typeface="Times" charset="0"/>
                <a:ea typeface="Times" charset="0"/>
                <a:cs typeface="Times" charset="0"/>
                <a:sym typeface="微软雅黑" panose="020B0503020204020204" pitchFamily="34" charset="-122"/>
              </a:rPr>
              <a:t>Measures </a:t>
            </a:r>
            <a:r>
              <a:rPr lang="en-US" altLang="zh-CN" sz="1600" dirty="0">
                <a:solidFill>
                  <a:schemeClr val="tx1">
                    <a:lumMod val="75000"/>
                    <a:lumOff val="25000"/>
                  </a:schemeClr>
                </a:solidFill>
                <a:latin typeface="Times" charset="0"/>
                <a:ea typeface="Times" charset="0"/>
                <a:cs typeface="Times" charset="0"/>
                <a:sym typeface="微软雅黑" panose="020B0503020204020204" pitchFamily="34" charset="-122"/>
              </a:rPr>
              <a:t>the degree to which a linear relationship exists between two variables</a:t>
            </a:r>
            <a:endParaRPr lang="en-US" altLang="zh-CN" sz="1600" dirty="0">
              <a:solidFill>
                <a:schemeClr val="tx1">
                  <a:lumMod val="75000"/>
                  <a:lumOff val="25000"/>
                </a:schemeClr>
              </a:solidFill>
              <a:latin typeface="Times" charset="0"/>
              <a:ea typeface="Times" charset="0"/>
              <a:cs typeface="Times" charset="0"/>
              <a:sym typeface="微软雅黑" panose="020B0503020204020204" pitchFamily="34" charset="-122"/>
            </a:endParaRPr>
          </a:p>
          <a:p>
            <a:pPr marL="285750" indent="-285750" eaLnBrk="1" fontAlgn="auto" hangingPunct="1">
              <a:spcBef>
                <a:spcPts val="0"/>
              </a:spcBef>
              <a:spcAft>
                <a:spcPts val="0"/>
              </a:spcAft>
              <a:buFont typeface="Arial" charset="0"/>
              <a:buChar char="•"/>
              <a:defRPr/>
            </a:pPr>
            <a:r>
              <a:rPr lang="en-US" altLang="zh-CN" sz="1600" b="1" dirty="0">
                <a:solidFill>
                  <a:schemeClr val="tx1">
                    <a:lumMod val="75000"/>
                    <a:lumOff val="25000"/>
                  </a:schemeClr>
                </a:solidFill>
                <a:latin typeface="Times" charset="0"/>
                <a:ea typeface="Times" charset="0"/>
                <a:cs typeface="Times" charset="0"/>
                <a:sym typeface="微软雅黑" panose="020B0503020204020204" pitchFamily="34" charset="-122"/>
              </a:rPr>
              <a:t>Spearman </a:t>
            </a:r>
            <a:r>
              <a:rPr lang="en-US" altLang="zh-CN" sz="1600" b="1" dirty="0" smtClean="0">
                <a:solidFill>
                  <a:schemeClr val="tx1">
                    <a:lumMod val="75000"/>
                    <a:lumOff val="25000"/>
                  </a:schemeClr>
                </a:solidFill>
                <a:latin typeface="Times" charset="0"/>
                <a:ea typeface="Times" charset="0"/>
                <a:cs typeface="Times" charset="0"/>
                <a:sym typeface="微软雅黑" panose="020B0503020204020204" pitchFamily="34" charset="-122"/>
              </a:rPr>
              <a:t>Correlation</a:t>
            </a:r>
          </a:p>
          <a:p>
            <a:pPr eaLnBrk="1" fontAlgn="auto" hangingPunct="1">
              <a:spcBef>
                <a:spcPts val="0"/>
              </a:spcBef>
              <a:spcAft>
                <a:spcPts val="0"/>
              </a:spcAft>
              <a:defRPr/>
            </a:pPr>
            <a:r>
              <a:rPr lang="en-US" altLang="zh-CN" sz="1600" dirty="0" smtClean="0">
                <a:solidFill>
                  <a:schemeClr val="tx1">
                    <a:lumMod val="75000"/>
                    <a:lumOff val="25000"/>
                  </a:schemeClr>
                </a:solidFill>
                <a:latin typeface="Times" charset="0"/>
                <a:ea typeface="Times" charset="0"/>
                <a:cs typeface="Times" charset="0"/>
                <a:sym typeface="微软雅黑" panose="020B0503020204020204" pitchFamily="34" charset="-122"/>
              </a:rPr>
              <a:t>     Computes </a:t>
            </a:r>
            <a:r>
              <a:rPr lang="en-US" altLang="zh-CN" sz="1600" dirty="0">
                <a:solidFill>
                  <a:schemeClr val="tx1">
                    <a:lumMod val="75000"/>
                    <a:lumOff val="25000"/>
                  </a:schemeClr>
                </a:solidFill>
                <a:latin typeface="Times" charset="0"/>
                <a:ea typeface="Times" charset="0"/>
                <a:cs typeface="Times" charset="0"/>
                <a:sym typeface="微软雅黑" panose="020B0503020204020204" pitchFamily="34" charset="-122"/>
              </a:rPr>
              <a:t>a measure of correlation between ranks </a:t>
            </a:r>
            <a:endParaRPr lang="en-US" altLang="zh-CN" sz="1600" dirty="0">
              <a:solidFill>
                <a:schemeClr val="tx1">
                  <a:lumMod val="75000"/>
                  <a:lumOff val="25000"/>
                </a:schemeClr>
              </a:solidFill>
              <a:latin typeface="Times" charset="0"/>
              <a:ea typeface="Times" charset="0"/>
              <a:cs typeface="Times" charset="0"/>
              <a:sym typeface="微软雅黑" panose="020B0503020204020204" pitchFamily="34" charset="-122"/>
            </a:endParaRPr>
          </a:p>
          <a:p>
            <a:pPr marL="285750" indent="-285750" eaLnBrk="1" fontAlgn="auto" hangingPunct="1">
              <a:spcBef>
                <a:spcPts val="0"/>
              </a:spcBef>
              <a:spcAft>
                <a:spcPts val="0"/>
              </a:spcAft>
              <a:buFont typeface="Arial" charset="0"/>
              <a:buChar char="•"/>
              <a:defRPr/>
            </a:pPr>
            <a:r>
              <a:rPr lang="en-US" altLang="zh-CN" sz="1600" b="1" dirty="0">
                <a:solidFill>
                  <a:schemeClr val="tx1">
                    <a:lumMod val="75000"/>
                    <a:lumOff val="25000"/>
                  </a:schemeClr>
                </a:solidFill>
                <a:latin typeface="Times" charset="0"/>
                <a:ea typeface="Times" charset="0"/>
                <a:cs typeface="Times" charset="0"/>
                <a:sym typeface="微软雅黑" panose="020B0503020204020204" pitchFamily="34" charset="-122"/>
              </a:rPr>
              <a:t>Vector </a:t>
            </a:r>
            <a:r>
              <a:rPr lang="en-US" altLang="zh-CN" sz="1600" b="1" dirty="0" smtClean="0">
                <a:solidFill>
                  <a:schemeClr val="tx1">
                    <a:lumMod val="75000"/>
                    <a:lumOff val="25000"/>
                  </a:schemeClr>
                </a:solidFill>
                <a:latin typeface="Times" charset="0"/>
                <a:ea typeface="Times" charset="0"/>
                <a:cs typeface="Times" charset="0"/>
                <a:sym typeface="微软雅黑" panose="020B0503020204020204" pitchFamily="34" charset="-122"/>
              </a:rPr>
              <a:t>Similarity</a:t>
            </a:r>
          </a:p>
          <a:p>
            <a:pPr eaLnBrk="1" fontAlgn="auto" hangingPunct="1">
              <a:spcBef>
                <a:spcPts val="0"/>
              </a:spcBef>
              <a:spcAft>
                <a:spcPts val="0"/>
              </a:spcAft>
              <a:defRPr/>
            </a:pPr>
            <a:r>
              <a:rPr lang="en-US" altLang="zh-CN" sz="1600" dirty="0" smtClean="0">
                <a:solidFill>
                  <a:schemeClr val="tx1">
                    <a:lumMod val="75000"/>
                    <a:lumOff val="25000"/>
                  </a:schemeClr>
                </a:solidFill>
                <a:latin typeface="Times" charset="0"/>
                <a:ea typeface="Times" charset="0"/>
                <a:cs typeface="Times" charset="0"/>
                <a:sym typeface="微软雅黑" panose="020B0503020204020204" pitchFamily="34" charset="-122"/>
              </a:rPr>
              <a:t>     Cosine </a:t>
            </a:r>
            <a:r>
              <a:rPr lang="en-US" altLang="zh-CN" sz="1600" dirty="0">
                <a:solidFill>
                  <a:schemeClr val="tx1">
                    <a:lumMod val="75000"/>
                    <a:lumOff val="25000"/>
                  </a:schemeClr>
                </a:solidFill>
                <a:latin typeface="Times" charset="0"/>
                <a:ea typeface="Times" charset="0"/>
                <a:cs typeface="Times" charset="0"/>
                <a:sym typeface="微软雅黑" panose="020B0503020204020204" pitchFamily="34" charset="-122"/>
              </a:rPr>
              <a:t>measure of two variables</a:t>
            </a:r>
            <a:endParaRPr lang="en-US" altLang="zh-CN" sz="1600" dirty="0">
              <a:solidFill>
                <a:schemeClr val="tx1">
                  <a:lumMod val="75000"/>
                  <a:lumOff val="25000"/>
                </a:schemeClr>
              </a:solidFill>
              <a:latin typeface="Times" charset="0"/>
              <a:ea typeface="Times" charset="0"/>
              <a:cs typeface="Times" charset="0"/>
              <a:sym typeface="微软雅黑" panose="020B0503020204020204" pitchFamily="34" charset="-122"/>
            </a:endParaRPr>
          </a:p>
          <a:p>
            <a:pPr marL="285750" indent="-285750" eaLnBrk="1" fontAlgn="auto" hangingPunct="1">
              <a:spcBef>
                <a:spcPts val="0"/>
              </a:spcBef>
              <a:spcAft>
                <a:spcPts val="0"/>
              </a:spcAft>
              <a:buFont typeface="Arial" charset="0"/>
              <a:buChar char="•"/>
              <a:defRPr/>
            </a:pPr>
            <a:r>
              <a:rPr lang="en-US" altLang="zh-CN" sz="1600" b="1" dirty="0" err="1" smtClean="0">
                <a:solidFill>
                  <a:schemeClr val="tx1">
                    <a:lumMod val="75000"/>
                    <a:lumOff val="25000"/>
                  </a:schemeClr>
                </a:solidFill>
                <a:latin typeface="Times" charset="0"/>
                <a:ea typeface="Times" charset="0"/>
                <a:cs typeface="Times" charset="0"/>
                <a:sym typeface="微软雅黑" panose="020B0503020204020204" pitchFamily="34" charset="-122"/>
              </a:rPr>
              <a:t>Simrank</a:t>
            </a:r>
            <a:endParaRPr lang="en-US" altLang="zh-CN" sz="1600" b="1" dirty="0">
              <a:solidFill>
                <a:schemeClr val="tx1">
                  <a:lumMod val="75000"/>
                  <a:lumOff val="25000"/>
                </a:schemeClr>
              </a:solidFill>
              <a:latin typeface="Times" charset="0"/>
              <a:ea typeface="Times" charset="0"/>
              <a:cs typeface="Times" charset="0"/>
              <a:sym typeface="微软雅黑" panose="020B0503020204020204" pitchFamily="34" charset="-122"/>
            </a:endParaRPr>
          </a:p>
          <a:p>
            <a:pPr eaLnBrk="1" fontAlgn="auto" hangingPunct="1">
              <a:spcBef>
                <a:spcPts val="0"/>
              </a:spcBef>
              <a:spcAft>
                <a:spcPts val="0"/>
              </a:spcAft>
              <a:defRPr/>
            </a:pPr>
            <a:r>
              <a:rPr lang="zh-CN" altLang="en-US" sz="1600" b="1" dirty="0">
                <a:solidFill>
                  <a:schemeClr val="tx1">
                    <a:lumMod val="75000"/>
                    <a:lumOff val="25000"/>
                  </a:schemeClr>
                </a:solidFill>
                <a:latin typeface="Times" charset="0"/>
                <a:ea typeface="Times" charset="0"/>
                <a:cs typeface="Times" charset="0"/>
                <a:sym typeface="微软雅黑" panose="020B0503020204020204" pitchFamily="34" charset="-122"/>
              </a:rPr>
              <a:t> </a:t>
            </a:r>
            <a:r>
              <a:rPr lang="zh-CN" altLang="en-US" sz="1600" b="1" dirty="0" smtClean="0">
                <a:solidFill>
                  <a:schemeClr val="tx1">
                    <a:lumMod val="75000"/>
                    <a:lumOff val="25000"/>
                  </a:schemeClr>
                </a:solidFill>
                <a:latin typeface="Times" charset="0"/>
                <a:ea typeface="Times" charset="0"/>
                <a:cs typeface="Times" charset="0"/>
                <a:sym typeface="微软雅黑" panose="020B0503020204020204" pitchFamily="34" charset="-122"/>
              </a:rPr>
              <a:t>    </a:t>
            </a:r>
            <a:r>
              <a:rPr lang="en-US" altLang="zh-CN" sz="1600" dirty="0" smtClean="0">
                <a:solidFill>
                  <a:schemeClr val="tx1">
                    <a:lumMod val="75000"/>
                    <a:lumOff val="25000"/>
                  </a:schemeClr>
                </a:solidFill>
                <a:latin typeface="Times" charset="0"/>
                <a:ea typeface="Times" charset="0"/>
                <a:cs typeface="Times" charset="0"/>
                <a:sym typeface="微软雅黑" panose="020B0503020204020204" pitchFamily="34" charset="-122"/>
              </a:rPr>
              <a:t>For the algorithm of </a:t>
            </a:r>
            <a:r>
              <a:rPr lang="en-US" altLang="zh-CN" sz="1600" dirty="0" err="1" smtClean="0">
                <a:solidFill>
                  <a:schemeClr val="tx1">
                    <a:lumMod val="75000"/>
                    <a:lumOff val="25000"/>
                  </a:schemeClr>
                </a:solidFill>
                <a:latin typeface="Times" charset="0"/>
                <a:ea typeface="Times" charset="0"/>
                <a:cs typeface="Times" charset="0"/>
                <a:sym typeface="微软雅黑" panose="020B0503020204020204" pitchFamily="34" charset="-122"/>
              </a:rPr>
              <a:t>SimRank</a:t>
            </a:r>
            <a:r>
              <a:rPr lang="en-US" altLang="zh-CN" sz="1600" dirty="0" smtClean="0">
                <a:solidFill>
                  <a:schemeClr val="tx1">
                    <a:lumMod val="75000"/>
                    <a:lumOff val="25000"/>
                  </a:schemeClr>
                </a:solidFill>
                <a:latin typeface="Times" charset="0"/>
                <a:ea typeface="Times" charset="0"/>
                <a:cs typeface="Times" charset="0"/>
                <a:sym typeface="微软雅黑" panose="020B0503020204020204" pitchFamily="34" charset="-122"/>
              </a:rPr>
              <a:t>,  we mainly implement these two equations below</a:t>
            </a:r>
            <a:endParaRPr lang="en-US" altLang="zh-CN" sz="1600" dirty="0" smtClean="0">
              <a:solidFill>
                <a:schemeClr val="tx1">
                  <a:lumMod val="75000"/>
                  <a:lumOff val="25000"/>
                </a:schemeClr>
              </a:solidFill>
              <a:latin typeface="Times" charset="0"/>
              <a:ea typeface="Times" charset="0"/>
              <a:cs typeface="Times" charset="0"/>
              <a:sym typeface="微软雅黑" panose="020B0503020204020204" pitchFamily="34" charset="-122"/>
            </a:endParaRPr>
          </a:p>
          <a:p>
            <a:pPr marL="285750" indent="-285750" eaLnBrk="1" fontAlgn="auto" hangingPunct="1">
              <a:spcBef>
                <a:spcPts val="0"/>
              </a:spcBef>
              <a:spcAft>
                <a:spcPts val="0"/>
              </a:spcAft>
              <a:buFont typeface="Arial" charset="0"/>
              <a:buChar char="•"/>
              <a:defRPr/>
            </a:pPr>
            <a:endParaRPr lang="en-US" altLang="zh-CN" sz="1600" b="1" dirty="0" smtClean="0">
              <a:solidFill>
                <a:schemeClr val="tx1">
                  <a:lumMod val="75000"/>
                  <a:lumOff val="25000"/>
                </a:schemeClr>
              </a:solidFill>
              <a:latin typeface="Times" charset="0"/>
              <a:ea typeface="Times" charset="0"/>
              <a:cs typeface="Times" charset="0"/>
              <a:sym typeface="微软雅黑" panose="020B0503020204020204" pitchFamily="34" charset="-122"/>
            </a:endParaRPr>
          </a:p>
          <a:p>
            <a:pPr marL="285750" indent="-285750" eaLnBrk="1" fontAlgn="auto" hangingPunct="1">
              <a:spcBef>
                <a:spcPts val="0"/>
              </a:spcBef>
              <a:spcAft>
                <a:spcPts val="0"/>
              </a:spcAft>
              <a:buFont typeface="Arial" charset="0"/>
              <a:buChar char="•"/>
              <a:defRPr/>
            </a:pPr>
            <a:endParaRPr lang="en-US" altLang="zh-CN" sz="1600" b="1" dirty="0" smtClean="0">
              <a:solidFill>
                <a:schemeClr val="tx1">
                  <a:lumMod val="75000"/>
                  <a:lumOff val="25000"/>
                </a:schemeClr>
              </a:solidFill>
              <a:sym typeface="微软雅黑" panose="020B0503020204020204" pitchFamily="34" charset="-122"/>
            </a:endParaRPr>
          </a:p>
          <a:p>
            <a:pPr eaLnBrk="1" fontAlgn="auto" hangingPunct="1">
              <a:spcBef>
                <a:spcPts val="0"/>
              </a:spcBef>
              <a:spcAft>
                <a:spcPts val="0"/>
              </a:spcAft>
              <a:defRPr/>
            </a:pPr>
            <a:endParaRPr lang="en-US" altLang="zh-CN" sz="1600" b="1" dirty="0" smtClean="0">
              <a:solidFill>
                <a:schemeClr val="tx1">
                  <a:lumMod val="75000"/>
                  <a:lumOff val="25000"/>
                </a:schemeClr>
              </a:solidFill>
              <a:sym typeface="微软雅黑" panose="020B0503020204020204" pitchFamily="34" charset="-122"/>
            </a:endParaRPr>
          </a:p>
          <a:p>
            <a:pPr eaLnBrk="1" fontAlgn="auto" hangingPunct="1">
              <a:spcBef>
                <a:spcPts val="0"/>
              </a:spcBef>
              <a:spcAft>
                <a:spcPts val="0"/>
              </a:spcAft>
              <a:defRPr/>
            </a:pPr>
            <a:endParaRPr lang="en-US" altLang="zh-CN" sz="1600" b="1" dirty="0">
              <a:solidFill>
                <a:schemeClr val="tx1">
                  <a:lumMod val="75000"/>
                  <a:lumOff val="25000"/>
                </a:schemeClr>
              </a:solidFill>
              <a:sym typeface="微软雅黑" panose="020B0503020204020204" pitchFamily="34" charset="-122"/>
            </a:endParaRPr>
          </a:p>
          <a:p>
            <a:pPr eaLnBrk="1" fontAlgn="auto" hangingPunct="1">
              <a:spcBef>
                <a:spcPts val="0"/>
              </a:spcBef>
              <a:spcAft>
                <a:spcPts val="0"/>
              </a:spcAft>
              <a:defRPr/>
            </a:pPr>
            <a:endParaRPr lang="en-US" altLang="zh-CN" sz="1600" b="1" dirty="0" smtClean="0">
              <a:solidFill>
                <a:schemeClr val="tx1">
                  <a:lumMod val="75000"/>
                  <a:lumOff val="25000"/>
                </a:schemeClr>
              </a:solidFill>
              <a:sym typeface="微软雅黑" panose="020B0503020204020204" pitchFamily="34" charset="-122"/>
            </a:endParaRPr>
          </a:p>
          <a:p>
            <a:pPr eaLnBrk="1" fontAlgn="auto" hangingPunct="1">
              <a:spcBef>
                <a:spcPts val="0"/>
              </a:spcBef>
              <a:spcAft>
                <a:spcPts val="0"/>
              </a:spcAft>
              <a:defRPr/>
            </a:pPr>
            <a:endParaRPr lang="en-US" altLang="zh-CN" sz="1600" b="1" dirty="0">
              <a:solidFill>
                <a:schemeClr val="tx1">
                  <a:lumMod val="75000"/>
                  <a:lumOff val="25000"/>
                </a:schemeClr>
              </a:solidFill>
              <a:sym typeface="微软雅黑" panose="020B0503020204020204" pitchFamily="34" charset="-122"/>
            </a:endParaRPr>
          </a:p>
          <a:p>
            <a:pPr eaLnBrk="1" fontAlgn="auto" hangingPunct="1">
              <a:spcBef>
                <a:spcPts val="0"/>
              </a:spcBef>
              <a:spcAft>
                <a:spcPts val="0"/>
              </a:spcAft>
              <a:defRPr/>
            </a:pPr>
            <a:endParaRPr lang="en-US" altLang="zh-CN" sz="1600" b="1" dirty="0" smtClean="0">
              <a:solidFill>
                <a:schemeClr val="tx1">
                  <a:lumMod val="75000"/>
                  <a:lumOff val="25000"/>
                </a:schemeClr>
              </a:solidFill>
              <a:sym typeface="微软雅黑" panose="020B0503020204020204" pitchFamily="34" charset="-122"/>
            </a:endParaRPr>
          </a:p>
          <a:p>
            <a:pPr eaLnBrk="1" fontAlgn="auto" hangingPunct="1">
              <a:spcBef>
                <a:spcPts val="0"/>
              </a:spcBef>
              <a:spcAft>
                <a:spcPts val="0"/>
              </a:spcAft>
              <a:defRPr/>
            </a:pPr>
            <a:r>
              <a:rPr lang="en-US" altLang="zh-CN" sz="1600" b="1" dirty="0" smtClean="0">
                <a:solidFill>
                  <a:schemeClr val="tx1">
                    <a:lumMod val="75000"/>
                    <a:lumOff val="25000"/>
                  </a:schemeClr>
                </a:solidFill>
                <a:sym typeface="微软雅黑" panose="020B0503020204020204" pitchFamily="34" charset="-122"/>
              </a:rPr>
              <a:t>    </a:t>
            </a:r>
            <a:r>
              <a:rPr lang="en-US" altLang="zh-CN" sz="1600" dirty="0">
                <a:solidFill>
                  <a:schemeClr val="tx1">
                    <a:lumMod val="75000"/>
                    <a:lumOff val="25000"/>
                  </a:schemeClr>
                </a:solidFill>
                <a:latin typeface="Times" charset="0"/>
                <a:ea typeface="Times" charset="0"/>
                <a:cs typeface="Times" charset="0"/>
                <a:sym typeface="微软雅黑" panose="020B0503020204020204" pitchFamily="34" charset="-122"/>
              </a:rPr>
              <a:t>And since we use this algorithm for movie data, we simply set ratings larger than 4 (included) </a:t>
            </a:r>
            <a:r>
              <a:rPr lang="en-US" altLang="zh-CN" sz="1600" dirty="0" smtClean="0">
                <a:solidFill>
                  <a:schemeClr val="tx1">
                    <a:lumMod val="75000"/>
                    <a:lumOff val="25000"/>
                  </a:schemeClr>
                </a:solidFill>
                <a:latin typeface="Times" charset="0"/>
                <a:ea typeface="Times" charset="0"/>
                <a:cs typeface="Times" charset="0"/>
                <a:sym typeface="微软雅黑" panose="020B0503020204020204" pitchFamily="34" charset="-122"/>
              </a:rPr>
              <a:t> as</a:t>
            </a:r>
            <a:r>
              <a:rPr lang="zh-CN" altLang="en-US" sz="1600" dirty="0">
                <a:solidFill>
                  <a:schemeClr val="tx1">
                    <a:lumMod val="75000"/>
                    <a:lumOff val="25000"/>
                  </a:schemeClr>
                </a:solidFill>
                <a:latin typeface="Times" charset="0"/>
                <a:ea typeface="Times" charset="0"/>
                <a:cs typeface="Times" charset="0"/>
                <a:sym typeface="微软雅黑" panose="020B0503020204020204" pitchFamily="34" charset="-122"/>
              </a:rPr>
              <a:t>‘</a:t>
            </a:r>
            <a:r>
              <a:rPr lang="en-US" altLang="zh-CN" sz="1600" dirty="0">
                <a:solidFill>
                  <a:schemeClr val="tx1">
                    <a:lumMod val="75000"/>
                    <a:lumOff val="25000"/>
                  </a:schemeClr>
                </a:solidFill>
                <a:latin typeface="Times" charset="0"/>
                <a:ea typeface="Times" charset="0"/>
                <a:cs typeface="Times" charset="0"/>
                <a:sym typeface="微软雅黑" panose="020B0503020204020204" pitchFamily="34" charset="-122"/>
              </a:rPr>
              <a:t>like’, and smaller than 4 as ‘</a:t>
            </a:r>
            <a:r>
              <a:rPr lang="en-US" altLang="zh-CN" sz="1600" dirty="0" smtClean="0">
                <a:solidFill>
                  <a:schemeClr val="tx1">
                    <a:lumMod val="75000"/>
                    <a:lumOff val="25000"/>
                  </a:schemeClr>
                </a:solidFill>
                <a:latin typeface="Times" charset="0"/>
                <a:ea typeface="Times" charset="0"/>
                <a:cs typeface="Times" charset="0"/>
                <a:sym typeface="微软雅黑" panose="020B0503020204020204" pitchFamily="34" charset="-122"/>
              </a:rPr>
              <a:t>dislike</a:t>
            </a:r>
            <a:r>
              <a:rPr lang="en-US" altLang="zh-CN" sz="1600" dirty="0" smtClean="0">
                <a:solidFill>
                  <a:schemeClr val="tx1">
                    <a:lumMod val="75000"/>
                    <a:lumOff val="25000"/>
                  </a:schemeClr>
                </a:solidFill>
                <a:sym typeface="微软雅黑" panose="020B0503020204020204" pitchFamily="34" charset="-122"/>
              </a:rPr>
              <a:t>’</a:t>
            </a:r>
            <a:endParaRPr lang="en-US" altLang="zh-CN" sz="1600" b="1" dirty="0">
              <a:solidFill>
                <a:schemeClr val="tx1">
                  <a:lumMod val="75000"/>
                  <a:lumOff val="25000"/>
                </a:schemeClr>
              </a:solidFill>
              <a:sym typeface="微软雅黑" panose="020B0503020204020204" pitchFamily="34" charset="-122"/>
            </a:endParaRPr>
          </a:p>
        </p:txBody>
      </p:sp>
      <p:sp>
        <p:nvSpPr>
          <p:cNvPr id="57" name="TextBox 56">
            <a:extLst>
              <a:ext uri="{FF2B5EF4-FFF2-40B4-BE49-F238E27FC236}">
                <a16:creationId xmlns="" xmlns:a16="http://schemas.microsoft.com/office/drawing/2014/main" id="{2A113332-1A3B-4230-BED9-B9F097C7A867}"/>
              </a:ext>
            </a:extLst>
          </p:cNvPr>
          <p:cNvSpPr txBox="1"/>
          <p:nvPr/>
        </p:nvSpPr>
        <p:spPr>
          <a:xfrm>
            <a:off x="312737" y="58738"/>
            <a:ext cx="2733675" cy="461665"/>
          </a:xfrm>
          <a:prstGeom prst="rect">
            <a:avLst/>
          </a:prstGeom>
          <a:noFill/>
        </p:spPr>
        <p:txBody>
          <a:bodyPr wrap="square">
            <a:spAutoFit/>
          </a:bodyPr>
          <a:lstStyle/>
          <a:p>
            <a:pPr eaLnBrk="1" fontAlgn="auto" hangingPunct="1">
              <a:lnSpc>
                <a:spcPct val="120000"/>
              </a:lnSpc>
              <a:spcBef>
                <a:spcPts val="0"/>
              </a:spcBef>
              <a:spcAft>
                <a:spcPts val="0"/>
              </a:spcAft>
              <a:defRPr/>
            </a:pPr>
            <a:r>
              <a:rPr lang="en-US" altLang="zh-CN" sz="2000" b="1" smtClean="0">
                <a:solidFill>
                  <a:schemeClr val="tx1">
                    <a:lumMod val="75000"/>
                    <a:lumOff val="25000"/>
                  </a:schemeClr>
                </a:solidFill>
                <a:sym typeface="微软雅黑" panose="020B0503020204020204" pitchFamily="34" charset="-122"/>
              </a:rPr>
              <a:t>Similarity Weight</a:t>
            </a:r>
            <a:endParaRPr lang="zh-CN" altLang="en-US" sz="2000" b="1" dirty="0">
              <a:solidFill>
                <a:schemeClr val="tx1">
                  <a:lumMod val="75000"/>
                  <a:lumOff val="25000"/>
                </a:schemeClr>
              </a:solidFill>
              <a:sym typeface="微软雅黑" panose="020B0503020204020204" pitchFamily="34" charset="-122"/>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7903" y="2859782"/>
            <a:ext cx="3519364" cy="535995"/>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7903" y="3603796"/>
            <a:ext cx="3519364" cy="598781"/>
          </a:xfrm>
          <a:prstGeom prst="rect">
            <a:avLst/>
          </a:prstGeom>
        </p:spPr>
      </p:pic>
    </p:spTree>
  </p:cSld>
  <p:clrMapOvr>
    <a:masterClrMapping/>
  </p:clrMapOvr>
  <p:transition spd="med" advTm="0">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88"/>
                                        </p:tgtEl>
                                        <p:attrNameLst>
                                          <p:attrName>style.visibility</p:attrName>
                                        </p:attrNameLst>
                                      </p:cBhvr>
                                      <p:to>
                                        <p:strVal val="visible"/>
                                      </p:to>
                                    </p:set>
                                    <p:animEffect transition="in" filter="wipe(left)">
                                      <p:cBhvr>
                                        <p:cTn id="7" dur="500"/>
                                        <p:tgtEl>
                                          <p:spTgt spid="1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 name="矩形 187">
            <a:extLst>
              <a:ext uri="{FF2B5EF4-FFF2-40B4-BE49-F238E27FC236}">
                <a16:creationId xmlns="" xmlns:a16="http://schemas.microsoft.com/office/drawing/2014/main" id="{4D9CD2F6-2F63-40CF-BF69-93B0318C4F00}"/>
              </a:ext>
            </a:extLst>
          </p:cNvPr>
          <p:cNvSpPr/>
          <p:nvPr/>
        </p:nvSpPr>
        <p:spPr>
          <a:xfrm>
            <a:off x="242094" y="754403"/>
            <a:ext cx="8290346" cy="4254975"/>
          </a:xfrm>
          <a:prstGeom prst="rect">
            <a:avLst/>
          </a:prstGeom>
        </p:spPr>
        <p:txBody>
          <a:bodyPr wrap="square" lIns="68543" tIns="34272" rIns="68543" bIns="34272">
            <a:spAutoFit/>
          </a:bodyPr>
          <a:lstStyle/>
          <a:p>
            <a:pPr eaLnBrk="1" fontAlgn="auto" hangingPunct="1">
              <a:spcBef>
                <a:spcPts val="0"/>
              </a:spcBef>
              <a:spcAft>
                <a:spcPts val="0"/>
              </a:spcAft>
              <a:defRPr/>
            </a:pPr>
            <a:endParaRPr lang="en-US" altLang="zh-CN" sz="1600" b="1" dirty="0" smtClean="0">
              <a:solidFill>
                <a:schemeClr val="tx1">
                  <a:lumMod val="75000"/>
                  <a:lumOff val="25000"/>
                </a:schemeClr>
              </a:solidFill>
              <a:latin typeface="Times" charset="0"/>
              <a:ea typeface="Times" charset="0"/>
              <a:cs typeface="Times" charset="0"/>
              <a:sym typeface="微软雅黑" panose="020B0503020204020204" pitchFamily="34" charset="-122"/>
            </a:endParaRPr>
          </a:p>
          <a:p>
            <a:pPr eaLnBrk="1" fontAlgn="auto" hangingPunct="1">
              <a:spcBef>
                <a:spcPts val="0"/>
              </a:spcBef>
              <a:spcAft>
                <a:spcPts val="0"/>
              </a:spcAft>
              <a:defRPr/>
            </a:pPr>
            <a:r>
              <a:rPr lang="en-US" altLang="zh-CN" sz="1600" b="1" dirty="0" smtClean="0">
                <a:solidFill>
                  <a:schemeClr val="tx1">
                    <a:lumMod val="75000"/>
                    <a:lumOff val="25000"/>
                  </a:schemeClr>
                </a:solidFill>
                <a:latin typeface="Times" charset="0"/>
                <a:ea typeface="Times" charset="0"/>
                <a:cs typeface="Times" charset="0"/>
                <a:sym typeface="微软雅黑" panose="020B0503020204020204" pitchFamily="34" charset="-122"/>
              </a:rPr>
              <a:t>Significance </a:t>
            </a:r>
            <a:r>
              <a:rPr lang="en-US" altLang="zh-CN" sz="1600" b="1" dirty="0" smtClean="0">
                <a:solidFill>
                  <a:schemeClr val="tx1">
                    <a:lumMod val="75000"/>
                    <a:lumOff val="25000"/>
                  </a:schemeClr>
                </a:solidFill>
                <a:latin typeface="Times" charset="0"/>
                <a:ea typeface="Times" charset="0"/>
                <a:cs typeface="Times" charset="0"/>
                <a:sym typeface="微软雅黑" panose="020B0503020204020204" pitchFamily="34" charset="-122"/>
              </a:rPr>
              <a:t>Weighting</a:t>
            </a:r>
            <a:endParaRPr lang="en-US" altLang="zh-CN" sz="1600" b="1" dirty="0">
              <a:solidFill>
                <a:schemeClr val="tx1">
                  <a:lumMod val="75000"/>
                  <a:lumOff val="25000"/>
                </a:schemeClr>
              </a:solidFill>
              <a:latin typeface="Times" charset="0"/>
              <a:ea typeface="Times" charset="0"/>
              <a:cs typeface="Times" charset="0"/>
              <a:sym typeface="微软雅黑" panose="020B0503020204020204" pitchFamily="34" charset="-122"/>
            </a:endParaRPr>
          </a:p>
          <a:p>
            <a:pPr marL="171450" indent="-171450" eaLnBrk="1" fontAlgn="auto" hangingPunct="1">
              <a:spcBef>
                <a:spcPts val="0"/>
              </a:spcBef>
              <a:spcAft>
                <a:spcPts val="0"/>
              </a:spcAft>
              <a:buFont typeface="Arial" charset="0"/>
              <a:buChar char="•"/>
              <a:defRPr/>
            </a:pPr>
            <a:r>
              <a:rPr lang="en-US" altLang="zh-CN" sz="1600" dirty="0">
                <a:solidFill>
                  <a:schemeClr val="tx1">
                    <a:lumMod val="75000"/>
                    <a:lumOff val="25000"/>
                  </a:schemeClr>
                </a:solidFill>
                <a:latin typeface="Times" charset="0"/>
                <a:ea typeface="Times" charset="0"/>
                <a:cs typeface="Times" charset="0"/>
                <a:sym typeface="微软雅黑" panose="020B0503020204020204" pitchFamily="34" charset="-122"/>
              </a:rPr>
              <a:t>If two users had fewer than 50 commonly </a:t>
            </a:r>
            <a:r>
              <a:rPr lang="en-US" altLang="zh-CN" sz="1600" dirty="0">
                <a:solidFill>
                  <a:schemeClr val="tx1">
                    <a:lumMod val="75000"/>
                    <a:lumOff val="25000"/>
                  </a:schemeClr>
                </a:solidFill>
                <a:latin typeface="Times" charset="0"/>
                <a:ea typeface="Times" charset="0"/>
                <a:cs typeface="Times" charset="0"/>
                <a:sym typeface="微软雅黑" panose="020B0503020204020204" pitchFamily="34" charset="-122"/>
              </a:rPr>
              <a:t>rated </a:t>
            </a:r>
            <a:r>
              <a:rPr lang="en-US" altLang="zh-CN" sz="1600" dirty="0">
                <a:solidFill>
                  <a:schemeClr val="tx1">
                    <a:lumMod val="75000"/>
                    <a:lumOff val="25000"/>
                  </a:schemeClr>
                </a:solidFill>
                <a:latin typeface="Times" charset="0"/>
                <a:ea typeface="Times" charset="0"/>
                <a:cs typeface="Times" charset="0"/>
                <a:sym typeface="微软雅黑" panose="020B0503020204020204" pitchFamily="34" charset="-122"/>
              </a:rPr>
              <a:t>items, we applied a significance weight of n/50, where n is the number of co-rated items. </a:t>
            </a:r>
            <a:endParaRPr lang="en-US" altLang="zh-CN" sz="1600" dirty="0" smtClean="0">
              <a:solidFill>
                <a:schemeClr val="tx1">
                  <a:lumMod val="75000"/>
                  <a:lumOff val="25000"/>
                </a:schemeClr>
              </a:solidFill>
              <a:latin typeface="Times" charset="0"/>
              <a:ea typeface="Times" charset="0"/>
              <a:cs typeface="Times" charset="0"/>
              <a:sym typeface="微软雅黑" panose="020B0503020204020204" pitchFamily="34" charset="-122"/>
            </a:endParaRPr>
          </a:p>
          <a:p>
            <a:pPr marL="171450" indent="-171450" eaLnBrk="1" fontAlgn="auto" hangingPunct="1">
              <a:spcBef>
                <a:spcPts val="0"/>
              </a:spcBef>
              <a:spcAft>
                <a:spcPts val="0"/>
              </a:spcAft>
              <a:buFont typeface="Arial" charset="0"/>
              <a:buChar char="•"/>
              <a:defRPr/>
            </a:pPr>
            <a:endParaRPr lang="en-US" altLang="zh-CN" sz="1600" dirty="0">
              <a:solidFill>
                <a:schemeClr val="tx1">
                  <a:lumMod val="75000"/>
                  <a:lumOff val="25000"/>
                </a:schemeClr>
              </a:solidFill>
              <a:latin typeface="Times" charset="0"/>
              <a:ea typeface="Times" charset="0"/>
              <a:cs typeface="Times" charset="0"/>
              <a:sym typeface="微软雅黑" panose="020B0503020204020204" pitchFamily="34" charset="-122"/>
            </a:endParaRPr>
          </a:p>
          <a:p>
            <a:pPr marL="171450" indent="-171450" eaLnBrk="1" fontAlgn="auto" hangingPunct="1">
              <a:spcBef>
                <a:spcPts val="0"/>
              </a:spcBef>
              <a:spcAft>
                <a:spcPts val="0"/>
              </a:spcAft>
              <a:buFont typeface="Arial" charset="0"/>
              <a:buChar char="•"/>
              <a:defRPr/>
            </a:pPr>
            <a:r>
              <a:rPr lang="en-US" altLang="zh-CN" sz="1600" dirty="0" smtClean="0">
                <a:solidFill>
                  <a:schemeClr val="tx1">
                    <a:lumMod val="75000"/>
                    <a:lumOff val="25000"/>
                  </a:schemeClr>
                </a:solidFill>
                <a:latin typeface="Times" charset="0"/>
                <a:ea typeface="Times" charset="0"/>
                <a:cs typeface="Times" charset="0"/>
                <a:sym typeface="微软雅黑" panose="020B0503020204020204" pitchFamily="34" charset="-122"/>
              </a:rPr>
              <a:t>If </a:t>
            </a:r>
            <a:r>
              <a:rPr lang="en-US" altLang="zh-CN" sz="1600" dirty="0">
                <a:solidFill>
                  <a:schemeClr val="tx1">
                    <a:lumMod val="75000"/>
                    <a:lumOff val="25000"/>
                  </a:schemeClr>
                </a:solidFill>
                <a:latin typeface="Times" charset="0"/>
                <a:ea typeface="Times" charset="0"/>
                <a:cs typeface="Times" charset="0"/>
                <a:sym typeface="微软雅黑" panose="020B0503020204020204" pitchFamily="34" charset="-122"/>
              </a:rPr>
              <a:t>there were more than 50 co-rated items, then a significance weight of 1 was applied. </a:t>
            </a:r>
          </a:p>
          <a:p>
            <a:pPr eaLnBrk="1" fontAlgn="auto" hangingPunct="1">
              <a:spcBef>
                <a:spcPts val="0"/>
              </a:spcBef>
              <a:spcAft>
                <a:spcPts val="0"/>
              </a:spcAft>
              <a:defRPr/>
            </a:pPr>
            <a:endParaRPr lang="en-US" altLang="zh-CN" sz="1200" b="1" dirty="0">
              <a:solidFill>
                <a:schemeClr val="tx1">
                  <a:lumMod val="85000"/>
                  <a:lumOff val="15000"/>
                </a:schemeClr>
              </a:solidFill>
              <a:latin typeface="Times" charset="0"/>
              <a:ea typeface="Times" charset="0"/>
              <a:cs typeface="Times" charset="0"/>
              <a:sym typeface="微软雅黑" panose="020B0503020204020204" pitchFamily="34" charset="-122"/>
            </a:endParaRPr>
          </a:p>
          <a:p>
            <a:pPr eaLnBrk="1" fontAlgn="auto" hangingPunct="1">
              <a:spcBef>
                <a:spcPts val="0"/>
              </a:spcBef>
              <a:spcAft>
                <a:spcPts val="0"/>
              </a:spcAft>
              <a:defRPr/>
            </a:pPr>
            <a:endParaRPr lang="en-US" altLang="zh-CN" sz="1200" b="1" dirty="0">
              <a:solidFill>
                <a:schemeClr val="tx1">
                  <a:lumMod val="85000"/>
                  <a:lumOff val="15000"/>
                </a:schemeClr>
              </a:solidFill>
              <a:latin typeface="Times" charset="0"/>
              <a:ea typeface="Times" charset="0"/>
              <a:cs typeface="Times" charset="0"/>
              <a:sym typeface="微软雅黑" panose="020B0503020204020204" pitchFamily="34" charset="-122"/>
            </a:endParaRPr>
          </a:p>
          <a:p>
            <a:pPr eaLnBrk="1" fontAlgn="auto" hangingPunct="1">
              <a:spcBef>
                <a:spcPts val="0"/>
              </a:spcBef>
              <a:spcAft>
                <a:spcPts val="0"/>
              </a:spcAft>
              <a:defRPr/>
            </a:pPr>
            <a:endParaRPr lang="en-US" altLang="zh-CN" sz="1200" b="1" dirty="0" smtClean="0">
              <a:solidFill>
                <a:schemeClr val="tx1">
                  <a:lumMod val="85000"/>
                  <a:lumOff val="15000"/>
                </a:schemeClr>
              </a:solidFill>
              <a:latin typeface="Times" charset="0"/>
              <a:ea typeface="Times" charset="0"/>
              <a:cs typeface="Times" charset="0"/>
              <a:sym typeface="微软雅黑" panose="020B0503020204020204" pitchFamily="34" charset="-122"/>
            </a:endParaRPr>
          </a:p>
          <a:p>
            <a:pPr eaLnBrk="1" fontAlgn="auto" hangingPunct="1">
              <a:spcBef>
                <a:spcPts val="0"/>
              </a:spcBef>
              <a:spcAft>
                <a:spcPts val="0"/>
              </a:spcAft>
              <a:defRPr/>
            </a:pPr>
            <a:endParaRPr lang="en-US" altLang="zh-CN" sz="1200" b="1" dirty="0">
              <a:solidFill>
                <a:schemeClr val="tx1">
                  <a:lumMod val="85000"/>
                  <a:lumOff val="15000"/>
                </a:schemeClr>
              </a:solidFill>
              <a:latin typeface="Times" charset="0"/>
              <a:ea typeface="Times" charset="0"/>
              <a:cs typeface="Times" charset="0"/>
              <a:sym typeface="微软雅黑" panose="020B0503020204020204" pitchFamily="34" charset="-122"/>
            </a:endParaRPr>
          </a:p>
          <a:p>
            <a:pPr eaLnBrk="1" fontAlgn="auto" hangingPunct="1">
              <a:spcBef>
                <a:spcPts val="0"/>
              </a:spcBef>
              <a:spcAft>
                <a:spcPts val="0"/>
              </a:spcAft>
              <a:defRPr/>
            </a:pPr>
            <a:r>
              <a:rPr lang="en-US" altLang="zh-CN" sz="1600" b="1" dirty="0" smtClean="0">
                <a:solidFill>
                  <a:schemeClr val="tx1">
                    <a:lumMod val="75000"/>
                    <a:lumOff val="25000"/>
                  </a:schemeClr>
                </a:solidFill>
                <a:latin typeface="Times" charset="0"/>
                <a:ea typeface="Times" charset="0"/>
                <a:cs typeface="Times" charset="0"/>
                <a:sym typeface="微软雅黑" panose="020B0503020204020204" pitchFamily="34" charset="-122"/>
              </a:rPr>
              <a:t>Variance </a:t>
            </a:r>
            <a:r>
              <a:rPr lang="en-US" altLang="zh-CN" sz="1600" b="1" dirty="0" smtClean="0">
                <a:solidFill>
                  <a:schemeClr val="tx1">
                    <a:lumMod val="75000"/>
                    <a:lumOff val="25000"/>
                  </a:schemeClr>
                </a:solidFill>
                <a:latin typeface="Times" charset="0"/>
                <a:ea typeface="Times" charset="0"/>
                <a:cs typeface="Times" charset="0"/>
                <a:sym typeface="微软雅黑" panose="020B0503020204020204" pitchFamily="34" charset="-122"/>
              </a:rPr>
              <a:t>Weighting</a:t>
            </a:r>
          </a:p>
          <a:p>
            <a:pPr marL="171450" indent="-171450" eaLnBrk="1" fontAlgn="auto" hangingPunct="1">
              <a:spcBef>
                <a:spcPts val="0"/>
              </a:spcBef>
              <a:spcAft>
                <a:spcPts val="0"/>
              </a:spcAft>
              <a:buFont typeface="Arial" charset="0"/>
              <a:buChar char="•"/>
              <a:defRPr/>
            </a:pPr>
            <a:r>
              <a:rPr lang="en-US" altLang="zh-CN" sz="1600" dirty="0">
                <a:solidFill>
                  <a:schemeClr val="tx1">
                    <a:lumMod val="75000"/>
                    <a:lumOff val="25000"/>
                  </a:schemeClr>
                </a:solidFill>
                <a:latin typeface="Times" charset="0"/>
                <a:ea typeface="Times" charset="0"/>
                <a:cs typeface="Times" charset="0"/>
                <a:sym typeface="微软雅黑" panose="020B0503020204020204" pitchFamily="34" charset="-122"/>
              </a:rPr>
              <a:t>The Pearson correlation can be represented as the covariance of two users’ ratings, after the ratings have been scaled to z-scores. </a:t>
            </a:r>
            <a:endParaRPr lang="en-US" altLang="zh-CN" sz="1600" dirty="0" smtClean="0">
              <a:solidFill>
                <a:schemeClr val="tx1">
                  <a:lumMod val="75000"/>
                  <a:lumOff val="25000"/>
                </a:schemeClr>
              </a:solidFill>
              <a:latin typeface="Times" charset="0"/>
              <a:ea typeface="Times" charset="0"/>
              <a:cs typeface="Times" charset="0"/>
              <a:sym typeface="微软雅黑" panose="020B0503020204020204" pitchFamily="34" charset="-122"/>
            </a:endParaRPr>
          </a:p>
          <a:p>
            <a:pPr marL="171450" indent="-171450" eaLnBrk="1" fontAlgn="auto" hangingPunct="1">
              <a:spcBef>
                <a:spcPts val="0"/>
              </a:spcBef>
              <a:spcAft>
                <a:spcPts val="0"/>
              </a:spcAft>
              <a:buFont typeface="Arial" charset="0"/>
              <a:buChar char="•"/>
              <a:defRPr/>
            </a:pPr>
            <a:endParaRPr lang="en-US" altLang="zh-CN" sz="1600" dirty="0">
              <a:solidFill>
                <a:schemeClr val="tx1">
                  <a:lumMod val="75000"/>
                  <a:lumOff val="25000"/>
                </a:schemeClr>
              </a:solidFill>
              <a:latin typeface="Times" charset="0"/>
              <a:ea typeface="Times" charset="0"/>
              <a:cs typeface="Times" charset="0"/>
              <a:sym typeface="微软雅黑" panose="020B0503020204020204" pitchFamily="34" charset="-122"/>
            </a:endParaRPr>
          </a:p>
          <a:p>
            <a:pPr marL="171450" indent="-171450" eaLnBrk="1" fontAlgn="auto" hangingPunct="1">
              <a:spcBef>
                <a:spcPts val="0"/>
              </a:spcBef>
              <a:spcAft>
                <a:spcPts val="0"/>
              </a:spcAft>
              <a:buFont typeface="Arial" charset="0"/>
              <a:buChar char="•"/>
              <a:defRPr/>
            </a:pPr>
            <a:r>
              <a:rPr lang="en-US" altLang="zh-CN" sz="1600" dirty="0" smtClean="0">
                <a:solidFill>
                  <a:schemeClr val="tx1">
                    <a:lumMod val="75000"/>
                    <a:lumOff val="25000"/>
                  </a:schemeClr>
                </a:solidFill>
                <a:latin typeface="Times" charset="0"/>
                <a:ea typeface="Times" charset="0"/>
                <a:cs typeface="Times" charset="0"/>
                <a:sym typeface="微软雅黑" panose="020B0503020204020204" pitchFamily="34" charset="-122"/>
              </a:rPr>
              <a:t>By </a:t>
            </a:r>
            <a:r>
              <a:rPr lang="en-US" altLang="zh-CN" sz="1600" dirty="0">
                <a:solidFill>
                  <a:schemeClr val="tx1">
                    <a:lumMod val="75000"/>
                    <a:lumOff val="25000"/>
                  </a:schemeClr>
                </a:solidFill>
                <a:latin typeface="Times" charset="0"/>
                <a:ea typeface="Times" charset="0"/>
                <a:cs typeface="Times" charset="0"/>
                <a:sym typeface="微软雅黑" panose="020B0503020204020204" pitchFamily="34" charset="-122"/>
              </a:rPr>
              <a:t>incorporating a variance term, we will increase the influence of items with high variance in ratings and decrease the influence of items with low variance. </a:t>
            </a:r>
            <a:endParaRPr lang="en-US" altLang="zh-CN" sz="1600" b="1" dirty="0" smtClean="0">
              <a:solidFill>
                <a:schemeClr val="tx1">
                  <a:lumMod val="75000"/>
                  <a:lumOff val="25000"/>
                </a:schemeClr>
              </a:solidFill>
              <a:sym typeface="微软雅黑" panose="020B0503020204020204" pitchFamily="34" charset="-122"/>
            </a:endParaRPr>
          </a:p>
          <a:p>
            <a:pPr eaLnBrk="1" fontAlgn="auto" hangingPunct="1">
              <a:spcBef>
                <a:spcPts val="0"/>
              </a:spcBef>
              <a:spcAft>
                <a:spcPts val="0"/>
              </a:spcAft>
              <a:defRPr/>
            </a:pPr>
            <a:endParaRPr lang="en-US" altLang="zh-CN" sz="1600" b="1" dirty="0">
              <a:solidFill>
                <a:schemeClr val="tx1">
                  <a:lumMod val="75000"/>
                  <a:lumOff val="25000"/>
                </a:schemeClr>
              </a:solidFill>
              <a:sym typeface="微软雅黑" panose="020B0503020204020204" pitchFamily="34" charset="-122"/>
            </a:endParaRPr>
          </a:p>
          <a:p>
            <a:pPr eaLnBrk="1" fontAlgn="auto" hangingPunct="1">
              <a:spcBef>
                <a:spcPts val="0"/>
              </a:spcBef>
              <a:spcAft>
                <a:spcPts val="0"/>
              </a:spcAft>
              <a:defRPr/>
            </a:pPr>
            <a:endParaRPr lang="en-US" altLang="zh-CN" sz="1600" b="1" dirty="0">
              <a:solidFill>
                <a:schemeClr val="tx1">
                  <a:lumMod val="75000"/>
                  <a:lumOff val="25000"/>
                </a:schemeClr>
              </a:solidFill>
              <a:sym typeface="微软雅黑" panose="020B0503020204020204" pitchFamily="34" charset="-122"/>
            </a:endParaRPr>
          </a:p>
        </p:txBody>
      </p:sp>
      <p:sp>
        <p:nvSpPr>
          <p:cNvPr id="57" name="TextBox 56">
            <a:extLst>
              <a:ext uri="{FF2B5EF4-FFF2-40B4-BE49-F238E27FC236}">
                <a16:creationId xmlns="" xmlns:a16="http://schemas.microsoft.com/office/drawing/2014/main" id="{2A113332-1A3B-4230-BED9-B9F097C7A867}"/>
              </a:ext>
            </a:extLst>
          </p:cNvPr>
          <p:cNvSpPr txBox="1"/>
          <p:nvPr/>
        </p:nvSpPr>
        <p:spPr>
          <a:xfrm>
            <a:off x="312737" y="58738"/>
            <a:ext cx="5123359" cy="461665"/>
          </a:xfrm>
          <a:prstGeom prst="rect">
            <a:avLst/>
          </a:prstGeom>
          <a:noFill/>
        </p:spPr>
        <p:txBody>
          <a:bodyPr wrap="square">
            <a:spAutoFit/>
          </a:bodyPr>
          <a:lstStyle/>
          <a:p>
            <a:pPr eaLnBrk="1" fontAlgn="auto" hangingPunct="1">
              <a:lnSpc>
                <a:spcPct val="120000"/>
              </a:lnSpc>
              <a:spcBef>
                <a:spcPts val="0"/>
              </a:spcBef>
              <a:spcAft>
                <a:spcPts val="0"/>
              </a:spcAft>
              <a:defRPr/>
            </a:pPr>
            <a:r>
              <a:rPr lang="en-US" altLang="zh-CN" sz="2000" b="1" dirty="0" smtClean="0">
                <a:solidFill>
                  <a:schemeClr val="tx1">
                    <a:lumMod val="75000"/>
                    <a:lumOff val="25000"/>
                  </a:schemeClr>
                </a:solidFill>
                <a:sym typeface="微软雅黑" panose="020B0503020204020204" pitchFamily="34" charset="-122"/>
              </a:rPr>
              <a:t>Significance &amp; </a:t>
            </a:r>
            <a:r>
              <a:rPr lang="en-US" altLang="zh-CN" sz="2000" b="1" smtClean="0">
                <a:solidFill>
                  <a:schemeClr val="tx1">
                    <a:lumMod val="75000"/>
                    <a:lumOff val="25000"/>
                  </a:schemeClr>
                </a:solidFill>
                <a:sym typeface="微软雅黑" panose="020B0503020204020204" pitchFamily="34" charset="-122"/>
              </a:rPr>
              <a:t>Variance Weighting</a:t>
            </a:r>
            <a:endParaRPr lang="zh-CN" altLang="en-US" sz="2000" b="1" dirty="0">
              <a:solidFill>
                <a:schemeClr val="tx1">
                  <a:lumMod val="75000"/>
                  <a:lumOff val="25000"/>
                </a:schemeClr>
              </a:solidFill>
              <a:sym typeface="微软雅黑" panose="020B0503020204020204" pitchFamily="34" charset="-122"/>
            </a:endParaRPr>
          </a:p>
        </p:txBody>
      </p:sp>
    </p:spTree>
    <p:extLst>
      <p:ext uri="{BB962C8B-B14F-4D97-AF65-F5344CB8AC3E}">
        <p14:creationId xmlns:p14="http://schemas.microsoft.com/office/powerpoint/2010/main" val="310823852"/>
      </p:ext>
    </p:extLst>
  </p:cSld>
  <p:clrMapOvr>
    <a:masterClrMapping/>
  </p:clrMapOvr>
  <p:transition spd="med" advTm="0">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88"/>
                                        </p:tgtEl>
                                        <p:attrNameLst>
                                          <p:attrName>style.visibility</p:attrName>
                                        </p:attrNameLst>
                                      </p:cBhvr>
                                      <p:to>
                                        <p:strVal val="visible"/>
                                      </p:to>
                                    </p:set>
                                    <p:animEffect transition="in" filter="wipe(left)">
                                      <p:cBhvr>
                                        <p:cTn id="7" dur="500"/>
                                        <p:tgtEl>
                                          <p:spTgt spid="1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 name="矩形 187">
            <a:extLst>
              <a:ext uri="{FF2B5EF4-FFF2-40B4-BE49-F238E27FC236}">
                <a16:creationId xmlns="" xmlns:a16="http://schemas.microsoft.com/office/drawing/2014/main" id="{4D9CD2F6-2F63-40CF-BF69-93B0318C4F00}"/>
              </a:ext>
            </a:extLst>
          </p:cNvPr>
          <p:cNvSpPr/>
          <p:nvPr/>
        </p:nvSpPr>
        <p:spPr>
          <a:xfrm>
            <a:off x="312737" y="520403"/>
            <a:ext cx="8290346" cy="3885643"/>
          </a:xfrm>
          <a:prstGeom prst="rect">
            <a:avLst/>
          </a:prstGeom>
        </p:spPr>
        <p:txBody>
          <a:bodyPr wrap="square" lIns="68543" tIns="34272" rIns="68543" bIns="34272">
            <a:spAutoFit/>
          </a:bodyPr>
          <a:lstStyle/>
          <a:p>
            <a:pPr eaLnBrk="1" fontAlgn="auto" hangingPunct="1">
              <a:lnSpc>
                <a:spcPct val="200000"/>
              </a:lnSpc>
              <a:spcBef>
                <a:spcPts val="0"/>
              </a:spcBef>
              <a:spcAft>
                <a:spcPts val="0"/>
              </a:spcAft>
              <a:defRPr/>
            </a:pPr>
            <a:r>
              <a:rPr lang="en-US" altLang="zh-CN" sz="1600" b="1" dirty="0">
                <a:solidFill>
                  <a:schemeClr val="tx1">
                    <a:lumMod val="75000"/>
                    <a:lumOff val="25000"/>
                  </a:schemeClr>
                </a:solidFill>
                <a:latin typeface="Times" charset="0"/>
                <a:ea typeface="Times" charset="0"/>
                <a:cs typeface="Times" charset="0"/>
                <a:sym typeface="微软雅黑" panose="020B0503020204020204" pitchFamily="34" charset="-122"/>
              </a:rPr>
              <a:t>Neighbor Selection - Weighting </a:t>
            </a:r>
            <a:r>
              <a:rPr lang="en-US" altLang="zh-CN" sz="1600" b="1" dirty="0" smtClean="0">
                <a:solidFill>
                  <a:schemeClr val="tx1">
                    <a:lumMod val="75000"/>
                    <a:lumOff val="25000"/>
                  </a:schemeClr>
                </a:solidFill>
                <a:latin typeface="Times" charset="0"/>
                <a:ea typeface="Times" charset="0"/>
                <a:cs typeface="Times" charset="0"/>
                <a:sym typeface="微软雅黑" panose="020B0503020204020204" pitchFamily="34" charset="-122"/>
              </a:rPr>
              <a:t>Threshold</a:t>
            </a:r>
          </a:p>
          <a:p>
            <a:pPr marL="285750" indent="-285750" eaLnBrk="1" fontAlgn="auto" hangingPunct="1">
              <a:spcBef>
                <a:spcPts val="0"/>
              </a:spcBef>
              <a:spcAft>
                <a:spcPts val="0"/>
              </a:spcAft>
              <a:buFont typeface="Arial" charset="0"/>
              <a:buChar char="•"/>
              <a:defRPr/>
            </a:pPr>
            <a:r>
              <a:rPr lang="en-US" altLang="zh-CN" sz="1600" dirty="0" smtClean="0">
                <a:solidFill>
                  <a:schemeClr val="tx1">
                    <a:lumMod val="75000"/>
                    <a:lumOff val="25000"/>
                  </a:schemeClr>
                </a:solidFill>
                <a:latin typeface="Times" charset="0"/>
                <a:ea typeface="Times" charset="0"/>
                <a:cs typeface="Times" charset="0"/>
                <a:sym typeface="微软雅黑" panose="020B0503020204020204" pitchFamily="34" charset="-122"/>
              </a:rPr>
              <a:t>Weighting threshold means all neighbors with absolute correlations greater than a given threshold are selected.</a:t>
            </a:r>
          </a:p>
          <a:p>
            <a:pPr marL="285750" indent="-285750" eaLnBrk="1" fontAlgn="auto" hangingPunct="1">
              <a:spcBef>
                <a:spcPts val="0"/>
              </a:spcBef>
              <a:spcAft>
                <a:spcPts val="0"/>
              </a:spcAft>
              <a:buFont typeface="Arial" charset="0"/>
              <a:buChar char="•"/>
              <a:defRPr/>
            </a:pPr>
            <a:r>
              <a:rPr lang="en-US" altLang="zh-CN" sz="1600" dirty="0">
                <a:solidFill>
                  <a:schemeClr val="tx1">
                    <a:lumMod val="75000"/>
                    <a:lumOff val="25000"/>
                  </a:schemeClr>
                </a:solidFill>
                <a:latin typeface="Times" charset="0"/>
                <a:ea typeface="Times" charset="0"/>
                <a:cs typeface="Times" charset="0"/>
                <a:sym typeface="微软雅黑" panose="020B0503020204020204" pitchFamily="34" charset="-122"/>
              </a:rPr>
              <a:t>W</a:t>
            </a:r>
            <a:r>
              <a:rPr lang="en-US" altLang="zh-CN" sz="1600" dirty="0" smtClean="0">
                <a:solidFill>
                  <a:schemeClr val="tx1">
                    <a:lumMod val="75000"/>
                    <a:lumOff val="25000"/>
                  </a:schemeClr>
                </a:solidFill>
                <a:latin typeface="Times" charset="0"/>
                <a:ea typeface="Times" charset="0"/>
                <a:cs typeface="Times" charset="0"/>
                <a:sym typeface="微软雅黑" panose="020B0503020204020204" pitchFamily="34" charset="-122"/>
              </a:rPr>
              <a:t>e set an absolute correlation threshold to 0.5 for all methods except </a:t>
            </a:r>
            <a:r>
              <a:rPr lang="en-US" altLang="zh-CN" sz="1600" dirty="0" err="1" smtClean="0">
                <a:solidFill>
                  <a:schemeClr val="tx1">
                    <a:lumMod val="75000"/>
                    <a:lumOff val="25000"/>
                  </a:schemeClr>
                </a:solidFill>
                <a:latin typeface="Times" charset="0"/>
                <a:ea typeface="Times" charset="0"/>
                <a:cs typeface="Times" charset="0"/>
                <a:sym typeface="微软雅黑" panose="020B0503020204020204" pitchFamily="34" charset="-122"/>
              </a:rPr>
              <a:t>simrank</a:t>
            </a:r>
            <a:r>
              <a:rPr lang="en-US" altLang="zh-CN" sz="1600" dirty="0" smtClean="0">
                <a:solidFill>
                  <a:schemeClr val="tx1">
                    <a:lumMod val="75000"/>
                    <a:lumOff val="25000"/>
                  </a:schemeClr>
                </a:solidFill>
                <a:latin typeface="Times" charset="0"/>
                <a:ea typeface="Times" charset="0"/>
                <a:cs typeface="Times" charset="0"/>
                <a:sym typeface="微软雅黑" panose="020B0503020204020204" pitchFamily="34" charset="-122"/>
              </a:rPr>
              <a:t> for movie dataset. </a:t>
            </a:r>
          </a:p>
          <a:p>
            <a:pPr marL="285750" indent="-285750" eaLnBrk="1" fontAlgn="auto" hangingPunct="1">
              <a:spcBef>
                <a:spcPts val="0"/>
              </a:spcBef>
              <a:spcAft>
                <a:spcPts val="0"/>
              </a:spcAft>
              <a:buFont typeface="Arial" charset="0"/>
              <a:buChar char="•"/>
              <a:defRPr/>
            </a:pPr>
            <a:r>
              <a:rPr lang="en-US" altLang="zh-CN" sz="1600" dirty="0" smtClean="0">
                <a:solidFill>
                  <a:schemeClr val="tx1">
                    <a:lumMod val="75000"/>
                    <a:lumOff val="25000"/>
                  </a:schemeClr>
                </a:solidFill>
                <a:latin typeface="Times" charset="0"/>
                <a:ea typeface="Times" charset="0"/>
                <a:cs typeface="Times" charset="0"/>
                <a:sym typeface="微软雅黑" panose="020B0503020204020204" pitchFamily="34" charset="-122"/>
              </a:rPr>
              <a:t>And for </a:t>
            </a:r>
            <a:r>
              <a:rPr lang="en-US" altLang="zh-CN" sz="1600" dirty="0" err="1" smtClean="0">
                <a:solidFill>
                  <a:schemeClr val="tx1">
                    <a:lumMod val="75000"/>
                    <a:lumOff val="25000"/>
                  </a:schemeClr>
                </a:solidFill>
                <a:latin typeface="Times" charset="0"/>
                <a:ea typeface="Times" charset="0"/>
                <a:cs typeface="Times" charset="0"/>
                <a:sym typeface="微软雅黑" panose="020B0503020204020204" pitchFamily="34" charset="-122"/>
              </a:rPr>
              <a:t>simrank</a:t>
            </a:r>
            <a:r>
              <a:rPr lang="en-US" altLang="zh-CN" sz="1600" dirty="0" smtClean="0">
                <a:solidFill>
                  <a:schemeClr val="tx1">
                    <a:lumMod val="75000"/>
                    <a:lumOff val="25000"/>
                  </a:schemeClr>
                </a:solidFill>
                <a:latin typeface="Times" charset="0"/>
                <a:ea typeface="Times" charset="0"/>
                <a:cs typeface="Times" charset="0"/>
                <a:sym typeface="微软雅黑" panose="020B0503020204020204" pitchFamily="34" charset="-122"/>
              </a:rPr>
              <a:t>, since the weightings are small, we set it to 0.003 to make sure the coverage is not that large.</a:t>
            </a:r>
            <a:endParaRPr lang="en-US" altLang="zh-CN" sz="1200" dirty="0" smtClean="0">
              <a:solidFill>
                <a:schemeClr val="tx1">
                  <a:lumMod val="85000"/>
                  <a:lumOff val="15000"/>
                </a:schemeClr>
              </a:solidFill>
              <a:latin typeface="Times" charset="0"/>
              <a:ea typeface="Times" charset="0"/>
              <a:cs typeface="Times" charset="0"/>
              <a:sym typeface="微软雅黑" panose="020B0503020204020204" pitchFamily="34" charset="-122"/>
            </a:endParaRPr>
          </a:p>
          <a:p>
            <a:pPr eaLnBrk="1" fontAlgn="auto" hangingPunct="1">
              <a:spcBef>
                <a:spcPts val="0"/>
              </a:spcBef>
              <a:spcAft>
                <a:spcPts val="0"/>
              </a:spcAft>
              <a:defRPr/>
            </a:pPr>
            <a:endParaRPr lang="en-US" altLang="zh-CN" sz="1200" dirty="0">
              <a:solidFill>
                <a:schemeClr val="tx1">
                  <a:lumMod val="85000"/>
                  <a:lumOff val="15000"/>
                </a:schemeClr>
              </a:solidFill>
              <a:latin typeface="Times" charset="0"/>
              <a:ea typeface="Times" charset="0"/>
              <a:cs typeface="Times" charset="0"/>
              <a:sym typeface="微软雅黑" panose="020B0503020204020204" pitchFamily="34" charset="-122"/>
            </a:endParaRPr>
          </a:p>
          <a:p>
            <a:pPr eaLnBrk="1" fontAlgn="auto" hangingPunct="1">
              <a:spcBef>
                <a:spcPts val="0"/>
              </a:spcBef>
              <a:spcAft>
                <a:spcPts val="0"/>
              </a:spcAft>
              <a:defRPr/>
            </a:pPr>
            <a:endParaRPr lang="en-US" altLang="zh-CN" sz="1200" dirty="0">
              <a:solidFill>
                <a:schemeClr val="tx1">
                  <a:lumMod val="85000"/>
                  <a:lumOff val="15000"/>
                </a:schemeClr>
              </a:solidFill>
              <a:latin typeface="Times" charset="0"/>
              <a:ea typeface="Times" charset="0"/>
              <a:cs typeface="Times" charset="0"/>
              <a:sym typeface="微软雅黑" panose="020B0503020204020204" pitchFamily="34" charset="-122"/>
            </a:endParaRPr>
          </a:p>
          <a:p>
            <a:pPr eaLnBrk="1" fontAlgn="auto" hangingPunct="1">
              <a:spcBef>
                <a:spcPts val="0"/>
              </a:spcBef>
              <a:spcAft>
                <a:spcPts val="0"/>
              </a:spcAft>
              <a:defRPr/>
            </a:pPr>
            <a:r>
              <a:rPr lang="en-US" altLang="zh-CN" sz="1600" b="1" dirty="0" smtClean="0">
                <a:solidFill>
                  <a:schemeClr val="tx1">
                    <a:lumMod val="75000"/>
                    <a:lumOff val="25000"/>
                  </a:schemeClr>
                </a:solidFill>
                <a:latin typeface="Times" charset="0"/>
                <a:ea typeface="Times" charset="0"/>
                <a:cs typeface="Times" charset="0"/>
                <a:sym typeface="微软雅黑" panose="020B0503020204020204" pitchFamily="34" charset="-122"/>
              </a:rPr>
              <a:t>Rating Normalization – Deviation from Mean</a:t>
            </a:r>
          </a:p>
          <a:p>
            <a:pPr marL="285750" indent="-285750" eaLnBrk="1" fontAlgn="auto" hangingPunct="1">
              <a:spcBef>
                <a:spcPts val="0"/>
              </a:spcBef>
              <a:spcAft>
                <a:spcPts val="0"/>
              </a:spcAft>
              <a:buFont typeface="Arial" charset="0"/>
              <a:buChar char="•"/>
              <a:defRPr/>
            </a:pPr>
            <a:r>
              <a:rPr lang="en-US" altLang="zh-CN" sz="1600" dirty="0" smtClean="0">
                <a:solidFill>
                  <a:schemeClr val="tx1">
                    <a:lumMod val="75000"/>
                    <a:lumOff val="25000"/>
                  </a:schemeClr>
                </a:solidFill>
                <a:latin typeface="Times" charset="0"/>
                <a:ea typeface="Times" charset="0"/>
                <a:cs typeface="Times" charset="0"/>
                <a:sym typeface="微软雅黑" panose="020B0503020204020204" pitchFamily="34" charset="-122"/>
              </a:rPr>
              <a:t>Implement the equation below</a:t>
            </a:r>
          </a:p>
          <a:p>
            <a:pPr marL="285750" indent="-285750" eaLnBrk="1" fontAlgn="auto" hangingPunct="1">
              <a:spcBef>
                <a:spcPts val="0"/>
              </a:spcBef>
              <a:spcAft>
                <a:spcPts val="0"/>
              </a:spcAft>
              <a:buFont typeface="Arial" charset="0"/>
              <a:buChar char="•"/>
              <a:defRPr/>
            </a:pPr>
            <a:endParaRPr lang="en-US" altLang="zh-CN" sz="1600" dirty="0" smtClean="0">
              <a:solidFill>
                <a:schemeClr val="tx1">
                  <a:lumMod val="75000"/>
                  <a:lumOff val="25000"/>
                </a:schemeClr>
              </a:solidFill>
              <a:latin typeface="Times" charset="0"/>
              <a:ea typeface="Times" charset="0"/>
              <a:cs typeface="Times" charset="0"/>
              <a:sym typeface="微软雅黑" panose="020B0503020204020204" pitchFamily="34" charset="-122"/>
            </a:endParaRPr>
          </a:p>
          <a:p>
            <a:pPr eaLnBrk="1" fontAlgn="auto" hangingPunct="1">
              <a:spcBef>
                <a:spcPts val="0"/>
              </a:spcBef>
              <a:spcAft>
                <a:spcPts val="0"/>
              </a:spcAft>
              <a:defRPr/>
            </a:pPr>
            <a:endParaRPr lang="en-US" altLang="zh-CN" sz="1600" b="1" dirty="0">
              <a:solidFill>
                <a:schemeClr val="tx1">
                  <a:lumMod val="75000"/>
                  <a:lumOff val="25000"/>
                </a:schemeClr>
              </a:solidFill>
              <a:sym typeface="微软雅黑" panose="020B0503020204020204" pitchFamily="34" charset="-122"/>
            </a:endParaRPr>
          </a:p>
          <a:p>
            <a:pPr eaLnBrk="1" fontAlgn="auto" hangingPunct="1">
              <a:spcBef>
                <a:spcPts val="0"/>
              </a:spcBef>
              <a:spcAft>
                <a:spcPts val="0"/>
              </a:spcAft>
              <a:defRPr/>
            </a:pPr>
            <a:endParaRPr lang="en-US" altLang="zh-CN" sz="1600" b="1" dirty="0" smtClean="0">
              <a:solidFill>
                <a:schemeClr val="tx1">
                  <a:lumMod val="75000"/>
                  <a:lumOff val="25000"/>
                </a:schemeClr>
              </a:solidFill>
              <a:sym typeface="微软雅黑" panose="020B0503020204020204" pitchFamily="34" charset="-122"/>
            </a:endParaRPr>
          </a:p>
          <a:p>
            <a:pPr eaLnBrk="1" fontAlgn="auto" hangingPunct="1">
              <a:spcBef>
                <a:spcPts val="0"/>
              </a:spcBef>
              <a:spcAft>
                <a:spcPts val="0"/>
              </a:spcAft>
              <a:defRPr/>
            </a:pPr>
            <a:endParaRPr lang="en-US" altLang="zh-CN" sz="1600" b="1" dirty="0">
              <a:solidFill>
                <a:schemeClr val="tx1">
                  <a:lumMod val="75000"/>
                  <a:lumOff val="25000"/>
                </a:schemeClr>
              </a:solidFill>
              <a:sym typeface="微软雅黑" panose="020B0503020204020204" pitchFamily="34" charset="-122"/>
            </a:endParaRPr>
          </a:p>
          <a:p>
            <a:pPr eaLnBrk="1" fontAlgn="auto" hangingPunct="1">
              <a:spcBef>
                <a:spcPts val="0"/>
              </a:spcBef>
              <a:spcAft>
                <a:spcPts val="0"/>
              </a:spcAft>
              <a:defRPr/>
            </a:pPr>
            <a:endParaRPr lang="en-US" altLang="zh-CN" sz="1600" b="1" dirty="0">
              <a:solidFill>
                <a:schemeClr val="tx1">
                  <a:lumMod val="75000"/>
                  <a:lumOff val="25000"/>
                </a:schemeClr>
              </a:solidFill>
              <a:sym typeface="微软雅黑" panose="020B0503020204020204" pitchFamily="34" charset="-122"/>
            </a:endParaRPr>
          </a:p>
        </p:txBody>
      </p:sp>
      <p:sp>
        <p:nvSpPr>
          <p:cNvPr id="57" name="TextBox 56">
            <a:extLst>
              <a:ext uri="{FF2B5EF4-FFF2-40B4-BE49-F238E27FC236}">
                <a16:creationId xmlns="" xmlns:a16="http://schemas.microsoft.com/office/drawing/2014/main" id="{2A113332-1A3B-4230-BED9-B9F097C7A867}"/>
              </a:ext>
            </a:extLst>
          </p:cNvPr>
          <p:cNvSpPr txBox="1"/>
          <p:nvPr/>
        </p:nvSpPr>
        <p:spPr>
          <a:xfrm>
            <a:off x="312737" y="58738"/>
            <a:ext cx="6419503" cy="461665"/>
          </a:xfrm>
          <a:prstGeom prst="rect">
            <a:avLst/>
          </a:prstGeom>
          <a:noFill/>
        </p:spPr>
        <p:txBody>
          <a:bodyPr wrap="square">
            <a:spAutoFit/>
          </a:bodyPr>
          <a:lstStyle/>
          <a:p>
            <a:pPr eaLnBrk="1" fontAlgn="auto" hangingPunct="1">
              <a:lnSpc>
                <a:spcPct val="120000"/>
              </a:lnSpc>
              <a:spcBef>
                <a:spcPts val="0"/>
              </a:spcBef>
              <a:spcAft>
                <a:spcPts val="0"/>
              </a:spcAft>
              <a:defRPr/>
            </a:pPr>
            <a:r>
              <a:rPr lang="en-US" altLang="zh-CN" sz="2000" b="1" dirty="0" smtClean="0">
                <a:solidFill>
                  <a:schemeClr val="tx1">
                    <a:lumMod val="75000"/>
                    <a:lumOff val="25000"/>
                  </a:schemeClr>
                </a:solidFill>
                <a:sym typeface="微软雅黑" panose="020B0503020204020204" pitchFamily="34" charset="-122"/>
              </a:rPr>
              <a:t>Neighbor Selection </a:t>
            </a:r>
            <a:r>
              <a:rPr lang="en-US" altLang="zh-CN" sz="2000" b="1" smtClean="0">
                <a:solidFill>
                  <a:schemeClr val="tx1">
                    <a:lumMod val="75000"/>
                    <a:lumOff val="25000"/>
                  </a:schemeClr>
                </a:solidFill>
                <a:sym typeface="微软雅黑" panose="020B0503020204020204" pitchFamily="34" charset="-122"/>
              </a:rPr>
              <a:t>&amp; Rating Normalization </a:t>
            </a:r>
            <a:endParaRPr lang="zh-CN" altLang="en-US" sz="2000" b="1" dirty="0">
              <a:solidFill>
                <a:schemeClr val="tx1">
                  <a:lumMod val="75000"/>
                  <a:lumOff val="25000"/>
                </a:schemeClr>
              </a:solidFill>
              <a:sym typeface="微软雅黑" panose="020B0503020204020204" pitchFamily="34" charset="-122"/>
            </a:endParaRPr>
          </a:p>
        </p:txBody>
      </p:sp>
      <p:pic>
        <p:nvPicPr>
          <p:cNvPr id="2" name="Picture 1"/>
          <p:cNvPicPr>
            <a:picLocks noChangeAspect="1"/>
          </p:cNvPicPr>
          <p:nvPr/>
        </p:nvPicPr>
        <p:blipFill>
          <a:blip r:embed="rId3"/>
          <a:stretch>
            <a:fillRect/>
          </a:stretch>
        </p:blipFill>
        <p:spPr>
          <a:xfrm>
            <a:off x="611560" y="3291830"/>
            <a:ext cx="4313668" cy="936104"/>
          </a:xfrm>
          <a:prstGeom prst="rect">
            <a:avLst/>
          </a:prstGeom>
        </p:spPr>
      </p:pic>
    </p:spTree>
    <p:extLst>
      <p:ext uri="{BB962C8B-B14F-4D97-AF65-F5344CB8AC3E}">
        <p14:creationId xmlns:p14="http://schemas.microsoft.com/office/powerpoint/2010/main" val="807459679"/>
      </p:ext>
    </p:extLst>
  </p:cSld>
  <p:clrMapOvr>
    <a:masterClrMapping/>
  </p:clrMapOvr>
  <p:transition spd="med" advTm="0">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88"/>
                                        </p:tgtEl>
                                        <p:attrNameLst>
                                          <p:attrName>style.visibility</p:attrName>
                                        </p:attrNameLst>
                                      </p:cBhvr>
                                      <p:to>
                                        <p:strVal val="visible"/>
                                      </p:to>
                                    </p:set>
                                    <p:animEffect transition="in" filter="wipe(left)">
                                      <p:cBhvr>
                                        <p:cTn id="7" dur="500"/>
                                        <p:tgtEl>
                                          <p:spTgt spid="1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 name="矩形 187">
            <a:extLst>
              <a:ext uri="{FF2B5EF4-FFF2-40B4-BE49-F238E27FC236}">
                <a16:creationId xmlns="" xmlns:a16="http://schemas.microsoft.com/office/drawing/2014/main" id="{4D9CD2F6-2F63-40CF-BF69-93B0318C4F00}"/>
              </a:ext>
            </a:extLst>
          </p:cNvPr>
          <p:cNvSpPr/>
          <p:nvPr/>
        </p:nvSpPr>
        <p:spPr>
          <a:xfrm>
            <a:off x="242094" y="754403"/>
            <a:ext cx="8290346" cy="1300320"/>
          </a:xfrm>
          <a:prstGeom prst="rect">
            <a:avLst/>
          </a:prstGeom>
        </p:spPr>
        <p:txBody>
          <a:bodyPr wrap="square" lIns="68543" tIns="34272" rIns="68543" bIns="34272">
            <a:spAutoFit/>
          </a:bodyPr>
          <a:lstStyle/>
          <a:p>
            <a:pPr eaLnBrk="1" fontAlgn="auto" hangingPunct="1">
              <a:spcBef>
                <a:spcPts val="0"/>
              </a:spcBef>
              <a:spcAft>
                <a:spcPts val="0"/>
              </a:spcAft>
              <a:defRPr/>
            </a:pPr>
            <a:endParaRPr lang="en-US" altLang="zh-CN" sz="1600" b="1" dirty="0" smtClean="0">
              <a:solidFill>
                <a:schemeClr val="tx1">
                  <a:lumMod val="75000"/>
                  <a:lumOff val="25000"/>
                </a:schemeClr>
              </a:solidFill>
              <a:sym typeface="微软雅黑" panose="020B0503020204020204" pitchFamily="34" charset="-122"/>
            </a:endParaRPr>
          </a:p>
          <a:p>
            <a:pPr eaLnBrk="1" fontAlgn="auto" hangingPunct="1">
              <a:spcBef>
                <a:spcPts val="0"/>
              </a:spcBef>
              <a:spcAft>
                <a:spcPts val="0"/>
              </a:spcAft>
              <a:defRPr/>
            </a:pPr>
            <a:endParaRPr lang="en-US" altLang="zh-CN" sz="1600" b="1" dirty="0">
              <a:solidFill>
                <a:schemeClr val="tx1">
                  <a:lumMod val="75000"/>
                  <a:lumOff val="25000"/>
                </a:schemeClr>
              </a:solidFill>
              <a:sym typeface="微软雅黑" panose="020B0503020204020204" pitchFamily="34" charset="-122"/>
            </a:endParaRPr>
          </a:p>
          <a:p>
            <a:pPr eaLnBrk="1" fontAlgn="auto" hangingPunct="1">
              <a:spcBef>
                <a:spcPts val="0"/>
              </a:spcBef>
              <a:spcAft>
                <a:spcPts val="0"/>
              </a:spcAft>
              <a:defRPr/>
            </a:pPr>
            <a:endParaRPr lang="en-US" altLang="zh-CN" sz="1600" b="1" dirty="0" smtClean="0">
              <a:solidFill>
                <a:schemeClr val="tx1">
                  <a:lumMod val="75000"/>
                  <a:lumOff val="25000"/>
                </a:schemeClr>
              </a:solidFill>
              <a:sym typeface="微软雅黑" panose="020B0503020204020204" pitchFamily="34" charset="-122"/>
            </a:endParaRPr>
          </a:p>
          <a:p>
            <a:pPr eaLnBrk="1" fontAlgn="auto" hangingPunct="1">
              <a:spcBef>
                <a:spcPts val="0"/>
              </a:spcBef>
              <a:spcAft>
                <a:spcPts val="0"/>
              </a:spcAft>
              <a:defRPr/>
            </a:pPr>
            <a:endParaRPr lang="en-US" altLang="zh-CN" sz="1600" b="1" dirty="0">
              <a:solidFill>
                <a:schemeClr val="tx1">
                  <a:lumMod val="75000"/>
                  <a:lumOff val="25000"/>
                </a:schemeClr>
              </a:solidFill>
              <a:sym typeface="微软雅黑" panose="020B0503020204020204" pitchFamily="34" charset="-122"/>
            </a:endParaRPr>
          </a:p>
          <a:p>
            <a:pPr eaLnBrk="1" fontAlgn="auto" hangingPunct="1">
              <a:spcBef>
                <a:spcPts val="0"/>
              </a:spcBef>
              <a:spcAft>
                <a:spcPts val="0"/>
              </a:spcAft>
              <a:defRPr/>
            </a:pPr>
            <a:endParaRPr lang="en-US" altLang="zh-CN" sz="1600" b="1" dirty="0">
              <a:solidFill>
                <a:schemeClr val="tx1">
                  <a:lumMod val="75000"/>
                  <a:lumOff val="25000"/>
                </a:schemeClr>
              </a:solidFill>
              <a:sym typeface="微软雅黑" panose="020B0503020204020204" pitchFamily="34" charset="-122"/>
            </a:endParaRPr>
          </a:p>
        </p:txBody>
      </p:sp>
      <p:sp>
        <p:nvSpPr>
          <p:cNvPr id="57" name="TextBox 56">
            <a:extLst>
              <a:ext uri="{FF2B5EF4-FFF2-40B4-BE49-F238E27FC236}">
                <a16:creationId xmlns="" xmlns:a16="http://schemas.microsoft.com/office/drawing/2014/main" id="{2A113332-1A3B-4230-BED9-B9F097C7A867}"/>
              </a:ext>
            </a:extLst>
          </p:cNvPr>
          <p:cNvSpPr txBox="1"/>
          <p:nvPr/>
        </p:nvSpPr>
        <p:spPr>
          <a:xfrm>
            <a:off x="312737" y="58738"/>
            <a:ext cx="6419503" cy="430374"/>
          </a:xfrm>
          <a:prstGeom prst="rect">
            <a:avLst/>
          </a:prstGeom>
          <a:noFill/>
        </p:spPr>
        <p:txBody>
          <a:bodyPr wrap="square">
            <a:spAutoFit/>
          </a:bodyPr>
          <a:lstStyle/>
          <a:p>
            <a:pPr eaLnBrk="1" fontAlgn="auto" hangingPunct="1">
              <a:lnSpc>
                <a:spcPct val="120000"/>
              </a:lnSpc>
              <a:spcBef>
                <a:spcPts val="0"/>
              </a:spcBef>
              <a:spcAft>
                <a:spcPts val="0"/>
              </a:spcAft>
              <a:defRPr/>
            </a:pPr>
            <a:r>
              <a:rPr lang="en-US" altLang="zh-CN" sz="2000" b="1" dirty="0" smtClean="0">
                <a:solidFill>
                  <a:schemeClr val="tx1">
                    <a:lumMod val="75000"/>
                    <a:lumOff val="25000"/>
                  </a:schemeClr>
                </a:solidFill>
                <a:sym typeface="微软雅黑" panose="020B0503020204020204" pitchFamily="34" charset="-122"/>
              </a:rPr>
              <a:t>Model Based Algorithm – Cluster Model</a:t>
            </a:r>
            <a:endParaRPr lang="zh-CN" altLang="en-US" sz="2000" b="1" dirty="0">
              <a:solidFill>
                <a:schemeClr val="tx1">
                  <a:lumMod val="75000"/>
                  <a:lumOff val="25000"/>
                </a:schemeClr>
              </a:solidFill>
              <a:sym typeface="微软雅黑" panose="020B0503020204020204" pitchFamily="34" charset="-122"/>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1215" y="754403"/>
            <a:ext cx="6048672" cy="4265620"/>
          </a:xfrm>
          <a:prstGeom prst="rect">
            <a:avLst/>
          </a:prstGeom>
        </p:spPr>
      </p:pic>
      <mc:AlternateContent xmlns:mc="http://schemas.openxmlformats.org/markup-compatibility/2006">
        <mc:Choice xmlns:a14="http://schemas.microsoft.com/office/drawing/2010/main" Requires="a14">
          <p:sp>
            <p:nvSpPr>
              <p:cNvPr id="4" name="TextBox 3"/>
              <p:cNvSpPr txBox="1"/>
              <p:nvPr/>
            </p:nvSpPr>
            <p:spPr>
              <a:xfrm>
                <a:off x="6289887" y="1131590"/>
                <a:ext cx="2602593" cy="3139321"/>
              </a:xfrm>
              <a:prstGeom prst="rect">
                <a:avLst/>
              </a:prstGeom>
              <a:noFill/>
            </p:spPr>
            <p:txBody>
              <a:bodyPr wrap="square" rtlCol="0">
                <a:spAutoFit/>
              </a:bodyPr>
              <a:lstStyle/>
              <a:p>
                <a:r>
                  <a:rPr lang="en-US" dirty="0" smtClean="0">
                    <a:latin typeface="Times" charset="0"/>
                    <a:ea typeface="Times" charset="0"/>
                    <a:cs typeface="Times" charset="0"/>
                  </a:rPr>
                  <a:t>For initialization,</a:t>
                </a:r>
              </a:p>
              <a:p>
                <a:r>
                  <a:rPr lang="en-US" dirty="0">
                    <a:latin typeface="Times" charset="0"/>
                    <a:ea typeface="Times" charset="0"/>
                    <a:cs typeface="Times" charset="0"/>
                  </a:rPr>
                  <a:t> </a:t>
                </a:r>
                <a:r>
                  <a:rPr lang="en-US" dirty="0" smtClean="0">
                    <a:latin typeface="Times" charset="0"/>
                    <a:ea typeface="Times" charset="0"/>
                    <a:cs typeface="Times" charset="0"/>
                  </a:rPr>
                  <a:t>      Set parameter </a:t>
                </a:r>
                <a14:m>
                  <m:oMath xmlns:m="http://schemas.openxmlformats.org/officeDocument/2006/math">
                    <m:r>
                      <a:rPr lang="en-US" i="1" smtClean="0">
                        <a:latin typeface="Cambria Math" charset="0"/>
                        <a:ea typeface="Cambria Math" charset="0"/>
                        <a:cs typeface="Cambria Math" charset="0"/>
                      </a:rPr>
                      <m:t>𝛾</m:t>
                    </m:r>
                  </m:oMath>
                </a14:m>
                <a:r>
                  <a:rPr lang="en-US" dirty="0" smtClean="0">
                    <a:latin typeface="Times" charset="0"/>
                    <a:ea typeface="Times" charset="0"/>
                    <a:cs typeface="Times" charset="0"/>
                  </a:rPr>
                  <a:t> random variable which sum by class is 1.</a:t>
                </a:r>
              </a:p>
              <a:p>
                <a:endParaRPr lang="en-US" dirty="0">
                  <a:latin typeface="Times" charset="0"/>
                  <a:ea typeface="Times" charset="0"/>
                  <a:cs typeface="Times" charset="0"/>
                </a:endParaRPr>
              </a:p>
              <a:p>
                <a:r>
                  <a:rPr lang="en-US" dirty="0" smtClean="0">
                    <a:latin typeface="Times" charset="0"/>
                    <a:ea typeface="Times" charset="0"/>
                    <a:cs typeface="Times" charset="0"/>
                  </a:rPr>
                  <a:t>For iteration,</a:t>
                </a:r>
              </a:p>
              <a:p>
                <a:r>
                  <a:rPr lang="en-US" dirty="0">
                    <a:latin typeface="Times" charset="0"/>
                    <a:ea typeface="Times" charset="0"/>
                    <a:cs typeface="Times" charset="0"/>
                  </a:rPr>
                  <a:t> </a:t>
                </a:r>
                <a:r>
                  <a:rPr lang="en-US" dirty="0" smtClean="0">
                    <a:latin typeface="Times" charset="0"/>
                    <a:ea typeface="Times" charset="0"/>
                    <a:cs typeface="Times" charset="0"/>
                  </a:rPr>
                  <a:t>      We set the iteration as 100; There is also another stop sign which is </a:t>
                </a:r>
              </a:p>
              <a:p>
                <a14:m>
                  <m:oMathPara xmlns:m="http://schemas.openxmlformats.org/officeDocument/2006/math">
                    <m:oMathParaPr>
                      <m:jc m:val="centerGroup"/>
                    </m:oMathParaPr>
                    <m:oMath xmlns:m="http://schemas.openxmlformats.org/officeDocument/2006/math">
                      <m:d>
                        <m:dPr>
                          <m:begChr m:val="|"/>
                          <m:endChr m:val="|"/>
                          <m:ctrlPr>
                            <a:rPr lang="hr-HR" i="1" smtClean="0">
                              <a:latin typeface="Cambria Math" charset="0"/>
                              <a:ea typeface="Times" charset="0"/>
                              <a:cs typeface="Times" charset="0"/>
                            </a:rPr>
                          </m:ctrlPr>
                        </m:dPr>
                        <m:e>
                          <m:sSub>
                            <m:sSubPr>
                              <m:ctrlPr>
                                <a:rPr lang="en-US" i="1" smtClean="0">
                                  <a:latin typeface="Cambria Math" charset="0"/>
                                  <a:ea typeface="Times" charset="0"/>
                                  <a:cs typeface="Times" charset="0"/>
                                </a:rPr>
                              </m:ctrlPr>
                            </m:sSubPr>
                            <m:e>
                              <m:r>
                                <a:rPr lang="en-US" i="1" smtClean="0">
                                  <a:latin typeface="Cambria Math" charset="0"/>
                                  <a:ea typeface="Cambria Math" charset="0"/>
                                  <a:cs typeface="Cambria Math" charset="0"/>
                                </a:rPr>
                                <m:t>𝜋</m:t>
                              </m:r>
                            </m:e>
                            <m:sub>
                              <m:r>
                                <a:rPr lang="en-US" b="0" i="1" smtClean="0">
                                  <a:latin typeface="Cambria Math" charset="0"/>
                                  <a:ea typeface="Times" charset="0"/>
                                  <a:cs typeface="Times" charset="0"/>
                                </a:rPr>
                                <m:t>𝑖</m:t>
                              </m:r>
                            </m:sub>
                          </m:sSub>
                          <m:r>
                            <a:rPr lang="en-US" b="0" i="1" smtClean="0">
                              <a:latin typeface="Cambria Math" charset="0"/>
                              <a:ea typeface="Times" charset="0"/>
                              <a:cs typeface="Times" charset="0"/>
                            </a:rPr>
                            <m:t>−</m:t>
                          </m:r>
                          <m:sSub>
                            <m:sSubPr>
                              <m:ctrlPr>
                                <a:rPr lang="en-US" i="1">
                                  <a:latin typeface="Cambria Math" charset="0"/>
                                  <a:ea typeface="Times" charset="0"/>
                                  <a:cs typeface="Times" charset="0"/>
                                </a:rPr>
                              </m:ctrlPr>
                            </m:sSubPr>
                            <m:e>
                              <m:r>
                                <a:rPr lang="en-US" i="1">
                                  <a:latin typeface="Cambria Math" charset="0"/>
                                  <a:ea typeface="Cambria Math" charset="0"/>
                                  <a:cs typeface="Cambria Math" charset="0"/>
                                </a:rPr>
                                <m:t>𝜋</m:t>
                              </m:r>
                            </m:e>
                            <m:sub>
                              <m:r>
                                <a:rPr lang="en-US" b="0" i="1" smtClean="0">
                                  <a:latin typeface="Cambria Math" charset="0"/>
                                  <a:ea typeface="Cambria Math" charset="0"/>
                                  <a:cs typeface="Cambria Math" charset="0"/>
                                </a:rPr>
                                <m:t>𝑖</m:t>
                              </m:r>
                              <m:r>
                                <a:rPr lang="en-US" b="0" i="1" smtClean="0">
                                  <a:latin typeface="Cambria Math" charset="0"/>
                                  <a:ea typeface="Times" charset="0"/>
                                  <a:cs typeface="Times" charset="0"/>
                                </a:rPr>
                                <m:t>−1</m:t>
                              </m:r>
                            </m:sub>
                          </m:sSub>
                        </m:e>
                      </m:d>
                      <m:r>
                        <a:rPr lang="en-US" i="1">
                          <a:latin typeface="Cambria Math" charset="0"/>
                          <a:ea typeface="Times" charset="0"/>
                          <a:cs typeface="Times" charset="0"/>
                        </a:rPr>
                        <m:t>≤</m:t>
                      </m:r>
                      <m:r>
                        <a:rPr lang="en-US" b="0" i="1" smtClean="0">
                          <a:latin typeface="Cambria Math" charset="0"/>
                          <a:ea typeface="Times" charset="0"/>
                          <a:cs typeface="Times" charset="0"/>
                        </a:rPr>
                        <m:t>0.05</m:t>
                      </m:r>
                    </m:oMath>
                  </m:oMathPara>
                </a14:m>
                <a:endParaRPr lang="en-US" dirty="0" smtClean="0">
                  <a:latin typeface="Times" charset="0"/>
                  <a:ea typeface="Times" charset="0"/>
                  <a:cs typeface="Times" charset="0"/>
                </a:endParaRPr>
              </a:p>
              <a:p>
                <a:r>
                  <a:rPr lang="en-US" dirty="0">
                    <a:latin typeface="Times" charset="0"/>
                    <a:ea typeface="Times" charset="0"/>
                    <a:cs typeface="Times" charset="0"/>
                  </a:rPr>
                  <a:t> </a:t>
                </a:r>
                <a:r>
                  <a:rPr lang="en-US" dirty="0" smtClean="0">
                    <a:latin typeface="Times" charset="0"/>
                    <a:ea typeface="Times" charset="0"/>
                    <a:cs typeface="Times" charset="0"/>
                  </a:rPr>
                  <a:t>    </a:t>
                </a:r>
              </a:p>
            </p:txBody>
          </p:sp>
        </mc:Choice>
        <mc:Fallback>
          <p:sp>
            <p:nvSpPr>
              <p:cNvPr id="4" name="TextBox 3"/>
              <p:cNvSpPr txBox="1">
                <a:spLocks noRot="1" noChangeAspect="1" noMove="1" noResize="1" noEditPoints="1" noAdjustHandles="1" noChangeArrowheads="1" noChangeShapeType="1" noTextEdit="1"/>
              </p:cNvSpPr>
              <p:nvPr/>
            </p:nvSpPr>
            <p:spPr>
              <a:xfrm>
                <a:off x="6289887" y="1131590"/>
                <a:ext cx="2602593" cy="3139321"/>
              </a:xfrm>
              <a:prstGeom prst="rect">
                <a:avLst/>
              </a:prstGeom>
              <a:blipFill rotWithShape="0">
                <a:blip r:embed="rId4"/>
                <a:stretch>
                  <a:fillRect l="-2108" t="-1165" r="-3747"/>
                </a:stretch>
              </a:blipFill>
            </p:spPr>
            <p:txBody>
              <a:bodyPr/>
              <a:lstStyle/>
              <a:p>
                <a:r>
                  <a:rPr lang="en-US">
                    <a:noFill/>
                  </a:rPr>
                  <a:t> </a:t>
                </a:r>
              </a:p>
            </p:txBody>
          </p:sp>
        </mc:Fallback>
      </mc:AlternateContent>
    </p:spTree>
    <p:extLst>
      <p:ext uri="{BB962C8B-B14F-4D97-AF65-F5344CB8AC3E}">
        <p14:creationId xmlns:p14="http://schemas.microsoft.com/office/powerpoint/2010/main" val="415016787"/>
      </p:ext>
    </p:extLst>
  </p:cSld>
  <p:clrMapOvr>
    <a:masterClrMapping/>
  </p:clrMapOvr>
  <p:transition spd="med" advTm="0">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nodePh="1">
                                  <p:stCondLst>
                                    <p:cond delay="0"/>
                                  </p:stCondLst>
                                  <p:endCondLst>
                                    <p:cond evt="begin" delay="0">
                                      <p:tn val="5"/>
                                    </p:cond>
                                  </p:endCondLst>
                                  <p:childTnLst>
                                    <p:set>
                                      <p:cBhvr>
                                        <p:cTn id="6" dur="1" fill="hold">
                                          <p:stCondLst>
                                            <p:cond delay="0"/>
                                          </p:stCondLst>
                                        </p:cTn>
                                        <p:tgtEl>
                                          <p:spTgt spid="188"/>
                                        </p:tgtEl>
                                        <p:attrNameLst>
                                          <p:attrName>style.visibility</p:attrName>
                                        </p:attrNameLst>
                                      </p:cBhvr>
                                      <p:to>
                                        <p:strVal val="visible"/>
                                      </p:to>
                                    </p:set>
                                    <p:animEffect transition="in" filter="wipe(left)">
                                      <p:cBhvr>
                                        <p:cTn id="7" dur="500"/>
                                        <p:tgtEl>
                                          <p:spTgt spid="1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 name="矩形 187">
            <a:extLst>
              <a:ext uri="{FF2B5EF4-FFF2-40B4-BE49-F238E27FC236}">
                <a16:creationId xmlns="" xmlns:a16="http://schemas.microsoft.com/office/drawing/2014/main" id="{4D9CD2F6-2F63-40CF-BF69-93B0318C4F00}"/>
              </a:ext>
            </a:extLst>
          </p:cNvPr>
          <p:cNvSpPr/>
          <p:nvPr/>
        </p:nvSpPr>
        <p:spPr>
          <a:xfrm>
            <a:off x="251520" y="699542"/>
            <a:ext cx="8290346" cy="4378085"/>
          </a:xfrm>
          <a:prstGeom prst="rect">
            <a:avLst/>
          </a:prstGeom>
        </p:spPr>
        <p:txBody>
          <a:bodyPr wrap="square" lIns="68543" tIns="34272" rIns="68543" bIns="34272">
            <a:spAutoFit/>
          </a:bodyPr>
          <a:lstStyle/>
          <a:p>
            <a:pPr eaLnBrk="1" fontAlgn="auto" hangingPunct="1">
              <a:spcBef>
                <a:spcPts val="0"/>
              </a:spcBef>
              <a:spcAft>
                <a:spcPts val="0"/>
              </a:spcAft>
              <a:defRPr/>
            </a:pPr>
            <a:r>
              <a:rPr lang="en-US" altLang="zh-CN" sz="1600" dirty="0" smtClean="0">
                <a:solidFill>
                  <a:schemeClr val="tx1">
                    <a:lumMod val="75000"/>
                    <a:lumOff val="25000"/>
                  </a:schemeClr>
                </a:solidFill>
                <a:latin typeface="Times" charset="0"/>
                <a:ea typeface="Times" charset="0"/>
                <a:cs typeface="Times" charset="0"/>
                <a:sym typeface="微软雅黑" panose="020B0503020204020204" pitchFamily="34" charset="-122"/>
              </a:rPr>
              <a:t>For this part, we applied three evaluation methods to compare the results:</a:t>
            </a:r>
          </a:p>
          <a:p>
            <a:pPr eaLnBrk="1" fontAlgn="auto" hangingPunct="1">
              <a:spcBef>
                <a:spcPts val="0"/>
              </a:spcBef>
              <a:spcAft>
                <a:spcPts val="0"/>
              </a:spcAft>
              <a:defRPr/>
            </a:pPr>
            <a:endParaRPr lang="en-US" altLang="zh-CN" sz="1600" dirty="0">
              <a:solidFill>
                <a:schemeClr val="tx1">
                  <a:lumMod val="75000"/>
                  <a:lumOff val="25000"/>
                </a:schemeClr>
              </a:solidFill>
              <a:latin typeface="Times" charset="0"/>
              <a:ea typeface="Times" charset="0"/>
              <a:cs typeface="Times" charset="0"/>
              <a:sym typeface="微软雅黑" panose="020B0503020204020204" pitchFamily="34" charset="-122"/>
            </a:endParaRPr>
          </a:p>
          <a:p>
            <a:pPr eaLnBrk="1" fontAlgn="auto" hangingPunct="1">
              <a:spcBef>
                <a:spcPts val="0"/>
              </a:spcBef>
              <a:spcAft>
                <a:spcPts val="0"/>
              </a:spcAft>
              <a:defRPr/>
            </a:pPr>
            <a:r>
              <a:rPr lang="en-US" altLang="zh-CN" sz="1600" b="1" dirty="0">
                <a:solidFill>
                  <a:schemeClr val="tx1">
                    <a:lumMod val="75000"/>
                    <a:lumOff val="25000"/>
                  </a:schemeClr>
                </a:solidFill>
                <a:latin typeface="Times" charset="0"/>
                <a:ea typeface="Times" charset="0"/>
                <a:cs typeface="Times" charset="0"/>
                <a:sym typeface="微软雅黑" panose="020B0503020204020204" pitchFamily="34" charset="-122"/>
              </a:rPr>
              <a:t>For dataset 1 – Rank Score</a:t>
            </a:r>
          </a:p>
          <a:p>
            <a:pPr eaLnBrk="1" fontAlgn="auto" hangingPunct="1">
              <a:spcBef>
                <a:spcPts val="0"/>
              </a:spcBef>
              <a:spcAft>
                <a:spcPts val="0"/>
              </a:spcAft>
              <a:defRPr/>
            </a:pPr>
            <a:endParaRPr lang="en-US" altLang="zh-CN" sz="1200" dirty="0" smtClean="0">
              <a:solidFill>
                <a:schemeClr val="tx1">
                  <a:lumMod val="85000"/>
                  <a:lumOff val="15000"/>
                </a:schemeClr>
              </a:solidFill>
              <a:latin typeface="Times" charset="0"/>
              <a:ea typeface="Times" charset="0"/>
              <a:cs typeface="Times" charset="0"/>
              <a:sym typeface="微软雅黑" panose="020B0503020204020204" pitchFamily="34" charset="-122"/>
            </a:endParaRPr>
          </a:p>
          <a:p>
            <a:pPr eaLnBrk="1" fontAlgn="auto" hangingPunct="1">
              <a:spcBef>
                <a:spcPts val="0"/>
              </a:spcBef>
              <a:spcAft>
                <a:spcPts val="0"/>
              </a:spcAft>
              <a:defRPr/>
            </a:pPr>
            <a:r>
              <a:rPr lang="en-US" altLang="zh-CN" sz="1200" dirty="0" smtClean="0">
                <a:solidFill>
                  <a:schemeClr val="tx1">
                    <a:lumMod val="85000"/>
                    <a:lumOff val="15000"/>
                  </a:schemeClr>
                </a:solidFill>
                <a:latin typeface="Times" charset="0"/>
                <a:ea typeface="Times" charset="0"/>
                <a:cs typeface="Times" charset="0"/>
                <a:sym typeface="微软雅黑" panose="020B0503020204020204" pitchFamily="34" charset="-122"/>
              </a:rPr>
              <a:t>      </a:t>
            </a:r>
            <a:r>
              <a:rPr lang="en-US" altLang="zh-CN" sz="1600" dirty="0">
                <a:solidFill>
                  <a:schemeClr val="tx1">
                    <a:lumMod val="75000"/>
                    <a:lumOff val="25000"/>
                  </a:schemeClr>
                </a:solidFill>
                <a:latin typeface="Times" charset="0"/>
                <a:ea typeface="Times" charset="0"/>
                <a:cs typeface="Times" charset="0"/>
                <a:sym typeface="微软雅黑" panose="020B0503020204020204" pitchFamily="34" charset="-122"/>
              </a:rPr>
              <a:t>- Rank Score</a:t>
            </a:r>
          </a:p>
          <a:p>
            <a:pPr eaLnBrk="1" fontAlgn="auto" hangingPunct="1">
              <a:spcBef>
                <a:spcPts val="0"/>
              </a:spcBef>
              <a:spcAft>
                <a:spcPts val="0"/>
              </a:spcAft>
              <a:defRPr/>
            </a:pPr>
            <a:r>
              <a:rPr lang="en-US" altLang="zh-CN" sz="1200" dirty="0" smtClean="0">
                <a:solidFill>
                  <a:schemeClr val="tx1">
                    <a:lumMod val="85000"/>
                    <a:lumOff val="15000"/>
                  </a:schemeClr>
                </a:solidFill>
                <a:latin typeface="Times" charset="0"/>
                <a:ea typeface="Times" charset="0"/>
                <a:cs typeface="Times" charset="0"/>
                <a:sym typeface="微软雅黑" panose="020B0503020204020204" pitchFamily="34" charset="-122"/>
              </a:rPr>
              <a:t>         * </a:t>
            </a:r>
            <a:r>
              <a:rPr lang="en-US" altLang="zh-CN" sz="1600" dirty="0">
                <a:solidFill>
                  <a:schemeClr val="tx1">
                    <a:lumMod val="75000"/>
                    <a:lumOff val="25000"/>
                  </a:schemeClr>
                </a:solidFill>
                <a:latin typeface="Times" charset="0"/>
                <a:ea typeface="Times" charset="0"/>
                <a:cs typeface="Times" charset="0"/>
                <a:sym typeface="微软雅黑" panose="020B0503020204020204" pitchFamily="34" charset="-122"/>
              </a:rPr>
              <a:t>It measures the expected utility of a ranked recommendation list Ra and normalized by the maximum achievable utility </a:t>
            </a:r>
            <a:r>
              <a:rPr lang="en-US" altLang="zh-CN" sz="1600" dirty="0" err="1" smtClean="0">
                <a:solidFill>
                  <a:schemeClr val="tx1">
                    <a:lumMod val="75000"/>
                    <a:lumOff val="25000"/>
                  </a:schemeClr>
                </a:solidFill>
                <a:latin typeface="Times" charset="0"/>
                <a:ea typeface="Times" charset="0"/>
                <a:cs typeface="Times" charset="0"/>
                <a:sym typeface="微软雅黑" panose="020B0503020204020204" pitchFamily="34" charset="-122"/>
              </a:rPr>
              <a:t>Ra_max</a:t>
            </a:r>
            <a:r>
              <a:rPr lang="en-US" altLang="zh-CN" sz="1600" dirty="0" smtClean="0">
                <a:solidFill>
                  <a:schemeClr val="tx1">
                    <a:lumMod val="75000"/>
                    <a:lumOff val="25000"/>
                  </a:schemeClr>
                </a:solidFill>
                <a:latin typeface="Times" charset="0"/>
                <a:ea typeface="Times" charset="0"/>
                <a:cs typeface="Times" charset="0"/>
                <a:sym typeface="微软雅黑" panose="020B0503020204020204" pitchFamily="34" charset="-122"/>
              </a:rPr>
              <a:t>.</a:t>
            </a:r>
          </a:p>
          <a:p>
            <a:pPr eaLnBrk="1" fontAlgn="auto" hangingPunct="1">
              <a:spcBef>
                <a:spcPts val="0"/>
              </a:spcBef>
              <a:spcAft>
                <a:spcPts val="0"/>
              </a:spcAft>
              <a:defRPr/>
            </a:pPr>
            <a:r>
              <a:rPr lang="zh-CN" altLang="en-US" sz="1600" dirty="0">
                <a:solidFill>
                  <a:schemeClr val="tx1">
                    <a:lumMod val="75000"/>
                    <a:lumOff val="25000"/>
                  </a:schemeClr>
                </a:solidFill>
                <a:latin typeface="Times" charset="0"/>
                <a:ea typeface="Times" charset="0"/>
                <a:cs typeface="Times" charset="0"/>
                <a:sym typeface="微软雅黑" panose="020B0503020204020204" pitchFamily="34" charset="-122"/>
              </a:rPr>
              <a:t> </a:t>
            </a:r>
            <a:r>
              <a:rPr lang="zh-CN" altLang="en-US" sz="1600" dirty="0" smtClean="0">
                <a:solidFill>
                  <a:schemeClr val="tx1">
                    <a:lumMod val="75000"/>
                    <a:lumOff val="25000"/>
                  </a:schemeClr>
                </a:solidFill>
                <a:latin typeface="Times" charset="0"/>
                <a:ea typeface="Times" charset="0"/>
                <a:cs typeface="Times" charset="0"/>
                <a:sym typeface="微软雅黑" panose="020B0503020204020204" pitchFamily="34" charset="-122"/>
              </a:rPr>
              <a:t>     </a:t>
            </a:r>
            <a:r>
              <a:rPr lang="en-US" altLang="zh-CN" sz="1600" dirty="0" smtClean="0">
                <a:solidFill>
                  <a:schemeClr val="tx1">
                    <a:lumMod val="75000"/>
                    <a:lumOff val="25000"/>
                  </a:schemeClr>
                </a:solidFill>
                <a:latin typeface="Times" charset="0"/>
                <a:ea typeface="Times" charset="0"/>
                <a:cs typeface="Times" charset="0"/>
                <a:sym typeface="微软雅黑" panose="020B0503020204020204" pitchFamily="34" charset="-122"/>
              </a:rPr>
              <a:t>* The expected utility of a list is simply the probability of viewing a </a:t>
            </a:r>
            <a:r>
              <a:rPr lang="en-US" altLang="zh-CN" sz="1600" dirty="0" err="1" smtClean="0">
                <a:solidFill>
                  <a:schemeClr val="tx1">
                    <a:lumMod val="75000"/>
                    <a:lumOff val="25000"/>
                  </a:schemeClr>
                </a:solidFill>
                <a:latin typeface="Times" charset="0"/>
                <a:ea typeface="Times" charset="0"/>
                <a:cs typeface="Times" charset="0"/>
                <a:sym typeface="微软雅黑" panose="020B0503020204020204" pitchFamily="34" charset="-122"/>
              </a:rPr>
              <a:t>recommanded</a:t>
            </a:r>
            <a:r>
              <a:rPr lang="en-US" altLang="zh-CN" sz="1600" dirty="0" smtClean="0">
                <a:solidFill>
                  <a:schemeClr val="tx1">
                    <a:lumMod val="75000"/>
                    <a:lumOff val="25000"/>
                  </a:schemeClr>
                </a:solidFill>
                <a:latin typeface="Times" charset="0"/>
                <a:ea typeface="Times" charset="0"/>
                <a:cs typeface="Times" charset="0"/>
                <a:sym typeface="微软雅黑" panose="020B0503020204020204" pitchFamily="34" charset="-122"/>
              </a:rPr>
              <a:t> item times its utility.</a:t>
            </a:r>
            <a:endParaRPr lang="en-US" altLang="zh-CN" sz="1200" dirty="0">
              <a:solidFill>
                <a:schemeClr val="tx1">
                  <a:lumMod val="85000"/>
                  <a:lumOff val="15000"/>
                </a:schemeClr>
              </a:solidFill>
              <a:latin typeface="Times" charset="0"/>
              <a:ea typeface="Times" charset="0"/>
              <a:cs typeface="Times" charset="0"/>
              <a:sym typeface="微软雅黑" panose="020B0503020204020204" pitchFamily="34" charset="-122"/>
            </a:endParaRPr>
          </a:p>
          <a:p>
            <a:pPr eaLnBrk="1" fontAlgn="auto" hangingPunct="1">
              <a:spcBef>
                <a:spcPts val="0"/>
              </a:spcBef>
              <a:spcAft>
                <a:spcPts val="0"/>
              </a:spcAft>
              <a:defRPr/>
            </a:pPr>
            <a:endParaRPr lang="en-US" altLang="zh-CN" sz="1200" dirty="0">
              <a:solidFill>
                <a:schemeClr val="tx1">
                  <a:lumMod val="85000"/>
                  <a:lumOff val="15000"/>
                </a:schemeClr>
              </a:solidFill>
              <a:latin typeface="Times" charset="0"/>
              <a:ea typeface="Times" charset="0"/>
              <a:cs typeface="Times" charset="0"/>
              <a:sym typeface="微软雅黑" panose="020B0503020204020204" pitchFamily="34" charset="-122"/>
            </a:endParaRPr>
          </a:p>
          <a:p>
            <a:pPr eaLnBrk="1" fontAlgn="auto" hangingPunct="1">
              <a:spcBef>
                <a:spcPts val="0"/>
              </a:spcBef>
              <a:spcAft>
                <a:spcPts val="0"/>
              </a:spcAft>
              <a:defRPr/>
            </a:pPr>
            <a:r>
              <a:rPr lang="en-US" altLang="zh-CN" sz="1600" b="1" dirty="0" smtClean="0">
                <a:solidFill>
                  <a:schemeClr val="tx1">
                    <a:lumMod val="75000"/>
                    <a:lumOff val="25000"/>
                  </a:schemeClr>
                </a:solidFill>
                <a:latin typeface="Times" charset="0"/>
                <a:ea typeface="Times" charset="0"/>
                <a:cs typeface="Times" charset="0"/>
                <a:sym typeface="微软雅黑" panose="020B0503020204020204" pitchFamily="34" charset="-122"/>
              </a:rPr>
              <a:t>For dataset 2 – ROC &amp; MAE</a:t>
            </a:r>
          </a:p>
          <a:p>
            <a:pPr eaLnBrk="1" fontAlgn="auto" hangingPunct="1">
              <a:spcBef>
                <a:spcPts val="0"/>
              </a:spcBef>
              <a:spcAft>
                <a:spcPts val="0"/>
              </a:spcAft>
              <a:defRPr/>
            </a:pPr>
            <a:endParaRPr lang="en-US" altLang="zh-CN" sz="1600" dirty="0">
              <a:solidFill>
                <a:schemeClr val="tx1">
                  <a:lumMod val="75000"/>
                  <a:lumOff val="25000"/>
                </a:schemeClr>
              </a:solidFill>
              <a:latin typeface="Times" charset="0"/>
              <a:ea typeface="Times" charset="0"/>
              <a:cs typeface="Times" charset="0"/>
              <a:sym typeface="微软雅黑" panose="020B0503020204020204" pitchFamily="34" charset="-122"/>
            </a:endParaRPr>
          </a:p>
          <a:p>
            <a:pPr eaLnBrk="1" fontAlgn="auto" hangingPunct="1">
              <a:spcBef>
                <a:spcPts val="0"/>
              </a:spcBef>
              <a:spcAft>
                <a:spcPts val="0"/>
              </a:spcAft>
              <a:defRPr/>
            </a:pPr>
            <a:r>
              <a:rPr lang="en-US" altLang="zh-CN" sz="1600" dirty="0" smtClean="0">
                <a:solidFill>
                  <a:schemeClr val="tx1">
                    <a:lumMod val="75000"/>
                    <a:lumOff val="25000"/>
                  </a:schemeClr>
                </a:solidFill>
                <a:latin typeface="Times" charset="0"/>
                <a:ea typeface="Times" charset="0"/>
                <a:cs typeface="Times" charset="0"/>
                <a:sym typeface="微软雅黑" panose="020B0503020204020204" pitchFamily="34" charset="-122"/>
              </a:rPr>
              <a:t>   - </a:t>
            </a:r>
            <a:r>
              <a:rPr lang="en-US" altLang="zh-CN" sz="1600" dirty="0" smtClean="0">
                <a:solidFill>
                  <a:schemeClr val="tx1">
                    <a:lumMod val="75000"/>
                    <a:lumOff val="25000"/>
                  </a:schemeClr>
                </a:solidFill>
                <a:latin typeface="Times" charset="0"/>
                <a:ea typeface="Times" charset="0"/>
                <a:cs typeface="Times" charset="0"/>
                <a:sym typeface="微软雅黑" panose="020B0503020204020204" pitchFamily="34" charset="-122"/>
              </a:rPr>
              <a:t>Roc</a:t>
            </a:r>
          </a:p>
          <a:p>
            <a:pPr eaLnBrk="1" fontAlgn="auto" hangingPunct="1">
              <a:spcBef>
                <a:spcPts val="0"/>
              </a:spcBef>
              <a:spcAft>
                <a:spcPts val="0"/>
              </a:spcAft>
              <a:defRPr/>
            </a:pPr>
            <a:r>
              <a:rPr lang="en-US" altLang="zh-CN" sz="1600" dirty="0" smtClean="0">
                <a:solidFill>
                  <a:schemeClr val="tx1">
                    <a:lumMod val="75000"/>
                    <a:lumOff val="25000"/>
                  </a:schemeClr>
                </a:solidFill>
                <a:latin typeface="Times" charset="0"/>
                <a:ea typeface="Times" charset="0"/>
                <a:cs typeface="Times" charset="0"/>
                <a:sym typeface="微软雅黑" panose="020B0503020204020204" pitchFamily="34" charset="-122"/>
              </a:rPr>
              <a:t>      * We set the filter as 4. It means when the rating is larger than 4, we think it as ‘good’ item and vise versa. Then we compare the prediction matrix and test matrix.</a:t>
            </a:r>
          </a:p>
          <a:p>
            <a:pPr eaLnBrk="1" fontAlgn="auto" hangingPunct="1">
              <a:spcBef>
                <a:spcPts val="0"/>
              </a:spcBef>
              <a:spcAft>
                <a:spcPts val="0"/>
              </a:spcAft>
              <a:defRPr/>
            </a:pPr>
            <a:r>
              <a:rPr lang="en-US" altLang="zh-CN" sz="1600" dirty="0" smtClean="0">
                <a:solidFill>
                  <a:schemeClr val="tx1">
                    <a:lumMod val="75000"/>
                    <a:lumOff val="25000"/>
                  </a:schemeClr>
                </a:solidFill>
                <a:latin typeface="Times" charset="0"/>
                <a:ea typeface="Times" charset="0"/>
                <a:cs typeface="Times" charset="0"/>
                <a:sym typeface="微软雅黑" panose="020B0503020204020204" pitchFamily="34" charset="-122"/>
              </a:rPr>
              <a:t>      * Noted, the range of ROC  sensitivity is 0 to 1, where 0.5 is random and 1 is perfect.</a:t>
            </a:r>
            <a:endParaRPr lang="en-US" altLang="zh-CN" sz="1600" dirty="0" smtClean="0">
              <a:solidFill>
                <a:schemeClr val="tx1">
                  <a:lumMod val="75000"/>
                  <a:lumOff val="25000"/>
                </a:schemeClr>
              </a:solidFill>
              <a:latin typeface="Times" charset="0"/>
              <a:ea typeface="Times" charset="0"/>
              <a:cs typeface="Times" charset="0"/>
              <a:sym typeface="微软雅黑" panose="020B0503020204020204" pitchFamily="34" charset="-122"/>
            </a:endParaRPr>
          </a:p>
          <a:p>
            <a:pPr eaLnBrk="1" fontAlgn="auto" hangingPunct="1">
              <a:spcBef>
                <a:spcPts val="0"/>
              </a:spcBef>
              <a:spcAft>
                <a:spcPts val="0"/>
              </a:spcAft>
              <a:defRPr/>
            </a:pPr>
            <a:endParaRPr lang="en-US" altLang="zh-CN" sz="1600" dirty="0">
              <a:solidFill>
                <a:schemeClr val="tx1">
                  <a:lumMod val="75000"/>
                  <a:lumOff val="25000"/>
                </a:schemeClr>
              </a:solidFill>
              <a:latin typeface="Times" charset="0"/>
              <a:ea typeface="Times" charset="0"/>
              <a:cs typeface="Times" charset="0"/>
              <a:sym typeface="微软雅黑" panose="020B0503020204020204" pitchFamily="34" charset="-122"/>
            </a:endParaRPr>
          </a:p>
          <a:p>
            <a:pPr eaLnBrk="1" fontAlgn="auto" hangingPunct="1">
              <a:spcBef>
                <a:spcPts val="0"/>
              </a:spcBef>
              <a:spcAft>
                <a:spcPts val="0"/>
              </a:spcAft>
              <a:defRPr/>
            </a:pPr>
            <a:r>
              <a:rPr lang="en-US" altLang="zh-CN" sz="1600" dirty="0" smtClean="0">
                <a:solidFill>
                  <a:schemeClr val="tx1">
                    <a:lumMod val="75000"/>
                    <a:lumOff val="25000"/>
                  </a:schemeClr>
                </a:solidFill>
                <a:latin typeface="Times" charset="0"/>
                <a:ea typeface="Times" charset="0"/>
                <a:cs typeface="Times" charset="0"/>
                <a:sym typeface="微软雅黑" panose="020B0503020204020204" pitchFamily="34" charset="-122"/>
              </a:rPr>
              <a:t>   - </a:t>
            </a:r>
            <a:r>
              <a:rPr lang="en-US" altLang="zh-CN" sz="1600" dirty="0" smtClean="0">
                <a:solidFill>
                  <a:schemeClr val="tx1">
                    <a:lumMod val="75000"/>
                    <a:lumOff val="25000"/>
                  </a:schemeClr>
                </a:solidFill>
                <a:latin typeface="Times" charset="0"/>
                <a:ea typeface="Times" charset="0"/>
                <a:cs typeface="Times" charset="0"/>
                <a:sym typeface="微软雅黑" panose="020B0503020204020204" pitchFamily="34" charset="-122"/>
              </a:rPr>
              <a:t>MAE</a:t>
            </a:r>
            <a:endParaRPr lang="en-US" altLang="zh-CN" sz="1600" b="1" dirty="0">
              <a:solidFill>
                <a:schemeClr val="tx1">
                  <a:lumMod val="75000"/>
                  <a:lumOff val="25000"/>
                </a:schemeClr>
              </a:solidFill>
              <a:sym typeface="微软雅黑" panose="020B0503020204020204" pitchFamily="34" charset="-122"/>
            </a:endParaRPr>
          </a:p>
        </p:txBody>
      </p:sp>
      <p:sp>
        <p:nvSpPr>
          <p:cNvPr id="57" name="TextBox 56">
            <a:extLst>
              <a:ext uri="{FF2B5EF4-FFF2-40B4-BE49-F238E27FC236}">
                <a16:creationId xmlns="" xmlns:a16="http://schemas.microsoft.com/office/drawing/2014/main" id="{2A113332-1A3B-4230-BED9-B9F097C7A867}"/>
              </a:ext>
            </a:extLst>
          </p:cNvPr>
          <p:cNvSpPr txBox="1"/>
          <p:nvPr/>
        </p:nvSpPr>
        <p:spPr>
          <a:xfrm>
            <a:off x="312737" y="58738"/>
            <a:ext cx="6419503" cy="430374"/>
          </a:xfrm>
          <a:prstGeom prst="rect">
            <a:avLst/>
          </a:prstGeom>
          <a:noFill/>
        </p:spPr>
        <p:txBody>
          <a:bodyPr wrap="square">
            <a:spAutoFit/>
          </a:bodyPr>
          <a:lstStyle/>
          <a:p>
            <a:pPr eaLnBrk="1" fontAlgn="auto" hangingPunct="1">
              <a:lnSpc>
                <a:spcPct val="120000"/>
              </a:lnSpc>
              <a:spcBef>
                <a:spcPts val="0"/>
              </a:spcBef>
              <a:spcAft>
                <a:spcPts val="0"/>
              </a:spcAft>
              <a:defRPr/>
            </a:pPr>
            <a:r>
              <a:rPr lang="en-US" altLang="zh-CN" sz="2000" b="1" dirty="0" smtClean="0">
                <a:solidFill>
                  <a:schemeClr val="tx1">
                    <a:lumMod val="75000"/>
                    <a:lumOff val="25000"/>
                  </a:schemeClr>
                </a:solidFill>
                <a:sym typeface="微软雅黑" panose="020B0503020204020204" pitchFamily="34" charset="-122"/>
              </a:rPr>
              <a:t>Evaluation</a:t>
            </a:r>
            <a:endParaRPr lang="zh-CN" altLang="en-US" sz="2000" b="1" dirty="0">
              <a:solidFill>
                <a:schemeClr val="tx1">
                  <a:lumMod val="75000"/>
                  <a:lumOff val="25000"/>
                </a:schemeClr>
              </a:solidFill>
              <a:sym typeface="微软雅黑" panose="020B0503020204020204" pitchFamily="34" charset="-122"/>
            </a:endParaRPr>
          </a:p>
        </p:txBody>
      </p:sp>
    </p:spTree>
    <p:extLst>
      <p:ext uri="{BB962C8B-B14F-4D97-AF65-F5344CB8AC3E}">
        <p14:creationId xmlns:p14="http://schemas.microsoft.com/office/powerpoint/2010/main" val="123442680"/>
      </p:ext>
    </p:extLst>
  </p:cSld>
  <p:clrMapOvr>
    <a:masterClrMapping/>
  </p:clrMapOvr>
  <p:transition spd="med" advTm="0">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88"/>
                                        </p:tgtEl>
                                        <p:attrNameLst>
                                          <p:attrName>style.visibility</p:attrName>
                                        </p:attrNameLst>
                                      </p:cBhvr>
                                      <p:to>
                                        <p:strVal val="visible"/>
                                      </p:to>
                                    </p:set>
                                    <p:animEffect transition="in" filter="wipe(left)">
                                      <p:cBhvr>
                                        <p:cTn id="7" dur="500"/>
                                        <p:tgtEl>
                                          <p:spTgt spid="1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8" grpId="0"/>
    </p:bldLst>
  </p:timing>
</p:sld>
</file>

<file path=ppt/theme/theme1.xml><?xml version="1.0" encoding="utf-8"?>
<a:theme xmlns:a="http://schemas.openxmlformats.org/drawingml/2006/main" name="Office 主题​​">
  <a:themeElements>
    <a:clrScheme name="自定义 167">
      <a:dk1>
        <a:srgbClr val="000000"/>
      </a:dk1>
      <a:lt1>
        <a:srgbClr val="FFFFFF"/>
      </a:lt1>
      <a:dk2>
        <a:srgbClr val="67B0E3"/>
      </a:dk2>
      <a:lt2>
        <a:srgbClr val="A0A0A0"/>
      </a:lt2>
      <a:accent1>
        <a:srgbClr val="B5B5B5"/>
      </a:accent1>
      <a:accent2>
        <a:srgbClr val="B5B5B5"/>
      </a:accent2>
      <a:accent3>
        <a:srgbClr val="B5B5B5"/>
      </a:accent3>
      <a:accent4>
        <a:srgbClr val="B5B5B5"/>
      </a:accent4>
      <a:accent5>
        <a:srgbClr val="B5B5B5"/>
      </a:accent5>
      <a:accent6>
        <a:srgbClr val="B5B5B5"/>
      </a:accent6>
      <a:hlink>
        <a:srgbClr val="0000FF"/>
      </a:hlink>
      <a:folHlink>
        <a:srgbClr val="800080"/>
      </a:folHlink>
    </a:clrScheme>
    <a:fontScheme name="微软雅黑">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511</TotalTime>
  <Pages>0</Pages>
  <Words>983</Words>
  <Characters>0</Characters>
  <Application>Microsoft Macintosh PowerPoint</Application>
  <PresentationFormat>On-screen Show (16:9)</PresentationFormat>
  <Lines>0</Lines>
  <Paragraphs>227</Paragraphs>
  <Slides>14</Slides>
  <Notes>14</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14</vt:i4>
      </vt:variant>
    </vt:vector>
  </HeadingPairs>
  <TitlesOfParts>
    <vt:vector size="24" baseType="lpstr">
      <vt:lpstr>Arial Bold</vt:lpstr>
      <vt:lpstr>Arial Unicode MS</vt:lpstr>
      <vt:lpstr>Cambria Math</vt:lpstr>
      <vt:lpstr>Times</vt:lpstr>
      <vt:lpstr>Times New Roman</vt:lpstr>
      <vt:lpstr>宋体</vt:lpstr>
      <vt:lpstr>微软雅黑</vt:lpstr>
      <vt:lpstr>Arial</vt:lpstr>
      <vt:lpstr>Calibri</vt:lpstr>
      <vt:lpstr>Office 主题​​</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CharactersWithSpaces>0</CharactersWithSpaces>
  <SharedDoc>false</SharedDoc>
  <HyperlinksChanged>false</HyperlinksChanged>
  <AppVersion>15.0025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
  <dc:creator>Windows 用户</dc:creator>
  <cp:keywords/>
  <dc:description/>
  <cp:lastModifiedBy>赵静</cp:lastModifiedBy>
  <cp:revision>207</cp:revision>
  <dcterms:created xsi:type="dcterms:W3CDTF">2014-12-16T06:14:24Z</dcterms:created>
  <dcterms:modified xsi:type="dcterms:W3CDTF">2017-11-29T20:59:40Z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2052-10.1.0.5975</vt:lpwstr>
  </property>
</Properties>
</file>